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2" r:id="rId1"/>
    <p:sldMasterId id="2147483842" r:id="rId2"/>
    <p:sldMasterId id="2147483919" r:id="rId3"/>
    <p:sldMasterId id="2147483848" r:id="rId4"/>
  </p:sldMasterIdLst>
  <p:notesMasterIdLst>
    <p:notesMasterId r:id="rId19"/>
  </p:notesMasterIdLst>
  <p:handoutMasterIdLst>
    <p:handoutMasterId r:id="rId20"/>
  </p:handoutMasterIdLst>
  <p:sldIdLst>
    <p:sldId id="306" r:id="rId5"/>
    <p:sldId id="367" r:id="rId6"/>
    <p:sldId id="368" r:id="rId7"/>
    <p:sldId id="383" r:id="rId8"/>
    <p:sldId id="382" r:id="rId9"/>
    <p:sldId id="384" r:id="rId10"/>
    <p:sldId id="385" r:id="rId11"/>
    <p:sldId id="386" r:id="rId12"/>
    <p:sldId id="365" r:id="rId13"/>
    <p:sldId id="461" r:id="rId14"/>
    <p:sldId id="462" r:id="rId15"/>
    <p:sldId id="463" r:id="rId16"/>
    <p:sldId id="464" r:id="rId17"/>
    <p:sldId id="295" r:id="rId18"/>
  </p:sldIdLst>
  <p:sldSz cx="12195175" cy="6859588"/>
  <p:notesSz cx="6858000" cy="9144000"/>
  <p:custDataLst>
    <p:tags r:id="rId21"/>
  </p:custDataLst>
  <p:defaultTex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4388" algn="l" rtl="0" fontAlgn="base">
      <a:spcBef>
        <a:spcPct val="0"/>
      </a:spcBef>
      <a:spcAft>
        <a:spcPct val="0"/>
      </a:spcAft>
      <a:defRPr kern="1200">
        <a:solidFill>
          <a:schemeClr val="tx1"/>
        </a:solidFill>
        <a:latin typeface="Calibri" pitchFamily="34" charset="0"/>
        <a:ea typeface="宋体" charset="-122"/>
        <a:cs typeface="+mn-cs"/>
      </a:defRPr>
    </a:lvl2pPr>
    <a:lvl3pPr marL="1088776" algn="l" rtl="0" fontAlgn="base">
      <a:spcBef>
        <a:spcPct val="0"/>
      </a:spcBef>
      <a:spcAft>
        <a:spcPct val="0"/>
      </a:spcAft>
      <a:defRPr kern="1200">
        <a:solidFill>
          <a:schemeClr val="tx1"/>
        </a:solidFill>
        <a:latin typeface="Calibri" pitchFamily="34" charset="0"/>
        <a:ea typeface="宋体" charset="-122"/>
        <a:cs typeface="+mn-cs"/>
      </a:defRPr>
    </a:lvl3pPr>
    <a:lvl4pPr marL="1633164" algn="l" rtl="0" fontAlgn="base">
      <a:spcBef>
        <a:spcPct val="0"/>
      </a:spcBef>
      <a:spcAft>
        <a:spcPct val="0"/>
      </a:spcAft>
      <a:defRPr kern="1200">
        <a:solidFill>
          <a:schemeClr val="tx1"/>
        </a:solidFill>
        <a:latin typeface="Calibri" pitchFamily="34" charset="0"/>
        <a:ea typeface="宋体" charset="-122"/>
        <a:cs typeface="+mn-cs"/>
      </a:defRPr>
    </a:lvl4pPr>
    <a:lvl5pPr marL="2177552" algn="l" rtl="0" fontAlgn="base">
      <a:spcBef>
        <a:spcPct val="0"/>
      </a:spcBef>
      <a:spcAft>
        <a:spcPct val="0"/>
      </a:spcAft>
      <a:defRPr kern="1200">
        <a:solidFill>
          <a:schemeClr val="tx1"/>
        </a:solidFill>
        <a:latin typeface="Calibri" pitchFamily="34" charset="0"/>
        <a:ea typeface="宋体" charset="-122"/>
        <a:cs typeface="+mn-cs"/>
      </a:defRPr>
    </a:lvl5pPr>
    <a:lvl6pPr marL="2721940" algn="l" defTabSz="1088776" rtl="0" eaLnBrk="1" latinLnBrk="0" hangingPunct="1">
      <a:defRPr kern="1200">
        <a:solidFill>
          <a:schemeClr val="tx1"/>
        </a:solidFill>
        <a:latin typeface="Calibri" pitchFamily="34" charset="0"/>
        <a:ea typeface="宋体" charset="-122"/>
        <a:cs typeface="+mn-cs"/>
      </a:defRPr>
    </a:lvl6pPr>
    <a:lvl7pPr marL="3266328" algn="l" defTabSz="1088776" rtl="0" eaLnBrk="1" latinLnBrk="0" hangingPunct="1">
      <a:defRPr kern="1200">
        <a:solidFill>
          <a:schemeClr val="tx1"/>
        </a:solidFill>
        <a:latin typeface="Calibri" pitchFamily="34" charset="0"/>
        <a:ea typeface="宋体" charset="-122"/>
        <a:cs typeface="+mn-cs"/>
      </a:defRPr>
    </a:lvl7pPr>
    <a:lvl8pPr marL="3810716" algn="l" defTabSz="1088776" rtl="0" eaLnBrk="1" latinLnBrk="0" hangingPunct="1">
      <a:defRPr kern="1200">
        <a:solidFill>
          <a:schemeClr val="tx1"/>
        </a:solidFill>
        <a:latin typeface="Calibri" pitchFamily="34" charset="0"/>
        <a:ea typeface="宋体" charset="-122"/>
        <a:cs typeface="+mn-cs"/>
      </a:defRPr>
    </a:lvl8pPr>
    <a:lvl9pPr marL="4355104" algn="l" defTabSz="1088776" rtl="0" eaLnBrk="1" latinLnBrk="0" hangingPunct="1">
      <a:defRPr kern="1200">
        <a:solidFill>
          <a:schemeClr val="tx1"/>
        </a:solidFill>
        <a:latin typeface="Calibri" pitchFamily="34" charset="0"/>
        <a:ea typeface="宋体" charset="-122"/>
        <a:cs typeface="+mn-cs"/>
      </a:defRPr>
    </a:lvl9pPr>
  </p:defaultTextStyle>
  <p:extLst>
    <p:ext uri="{EFAFB233-063F-42B5-8137-9DF3F51BA10A}">
      <p15:sldGuideLst xmlns:p15="http://schemas.microsoft.com/office/powerpoint/2012/main">
        <p15:guide id="1" orient="horz" pos="436">
          <p15:clr>
            <a:srgbClr val="A4A3A4"/>
          </p15:clr>
        </p15:guide>
        <p15:guide id="2" orient="horz" pos="618">
          <p15:clr>
            <a:srgbClr val="A4A3A4"/>
          </p15:clr>
        </p15:guide>
        <p15:guide id="3" orient="horz" pos="845">
          <p15:clr>
            <a:srgbClr val="A4A3A4"/>
          </p15:clr>
        </p15:guide>
        <p15:guide id="4" orient="horz" pos="2841">
          <p15:clr>
            <a:srgbClr val="A4A3A4"/>
          </p15:clr>
        </p15:guide>
        <p15:guide id="5" orient="horz" pos="4021">
          <p15:clr>
            <a:srgbClr val="A4A3A4"/>
          </p15:clr>
        </p15:guide>
        <p15:guide id="6" pos="7047">
          <p15:clr>
            <a:srgbClr val="A4A3A4"/>
          </p15:clr>
        </p15:guide>
        <p15:guide id="7" pos="63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FF4040"/>
    <a:srgbClr val="FFFF00"/>
    <a:srgbClr val="6699FF"/>
    <a:srgbClr val="7CBF33"/>
    <a:srgbClr val="FF9900"/>
    <a:srgbClr val="4790BD"/>
    <a:srgbClr val="595959"/>
    <a:srgbClr val="898989"/>
    <a:srgbClr val="E6E7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9" autoAdjust="0"/>
    <p:restoredTop sz="83113" autoAdjust="0"/>
  </p:normalViewPr>
  <p:slideViewPr>
    <p:cSldViewPr showGuides="1">
      <p:cViewPr varScale="1">
        <p:scale>
          <a:sx n="94" d="100"/>
          <a:sy n="94" d="100"/>
        </p:scale>
        <p:origin x="1470" y="78"/>
      </p:cViewPr>
      <p:guideLst>
        <p:guide orient="horz" pos="436"/>
        <p:guide orient="horz" pos="618"/>
        <p:guide orient="horz" pos="845"/>
        <p:guide orient="horz" pos="2841"/>
        <p:guide orient="horz" pos="4021"/>
        <p:guide pos="7047"/>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0" d="100"/>
          <a:sy n="70" d="100"/>
        </p:scale>
        <p:origin x="-16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tags" Target="tags/tag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67413A7A-7526-4802-962C-A517EB91CD34}" type="datetimeFigureOut">
              <a:rPr lang="zh-CN" altLang="en-US"/>
              <a:pPr>
                <a:defRPr/>
              </a:pPr>
              <a:t>2024/1/8</a:t>
            </a:fld>
            <a:endParaRPr lang="en-US" altLang="zh-CN"/>
          </a:p>
        </p:txBody>
      </p:sp>
      <p:sp>
        <p:nvSpPr>
          <p:cNvPr id="22733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85B3D466-C7F0-48F4-8422-551DF7E90DB1}" type="slidenum">
              <a:rPr lang="zh-CN" altLang="en-US"/>
              <a:pPr>
                <a:defRPr/>
              </a:pPr>
              <a:t>‹#›</a:t>
            </a:fld>
            <a:endParaRPr lang="en-US" altLang="zh-CN"/>
          </a:p>
        </p:txBody>
      </p:sp>
    </p:spTree>
    <p:extLst>
      <p:ext uri="{BB962C8B-B14F-4D97-AF65-F5344CB8AC3E}">
        <p14:creationId xmlns:p14="http://schemas.microsoft.com/office/powerpoint/2010/main" val="35301706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104A3F-46B1-412B-9696-4EA1377EAD08}" type="datetimeFigureOut">
              <a:rPr lang="en-US" smtClean="0"/>
              <a:t>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BFBD63-C8B2-4FA6-8C61-110D3AC9AEDF}" type="slidenum">
              <a:rPr lang="en-US" smtClean="0"/>
              <a:t>‹#›</a:t>
            </a:fld>
            <a:endParaRPr lang="en-US"/>
          </a:p>
        </p:txBody>
      </p:sp>
    </p:spTree>
    <p:extLst>
      <p:ext uri="{BB962C8B-B14F-4D97-AF65-F5344CB8AC3E}">
        <p14:creationId xmlns:p14="http://schemas.microsoft.com/office/powerpoint/2010/main" val="3554871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CBFBD63-C8B2-4FA6-8C61-110D3AC9AEDF}" type="slidenum">
              <a:rPr lang="en-US" smtClean="0"/>
              <a:t>2</a:t>
            </a:fld>
            <a:endParaRPr lang="en-US"/>
          </a:p>
        </p:txBody>
      </p:sp>
    </p:spTree>
    <p:extLst>
      <p:ext uri="{BB962C8B-B14F-4D97-AF65-F5344CB8AC3E}">
        <p14:creationId xmlns:p14="http://schemas.microsoft.com/office/powerpoint/2010/main" val="28584754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en-US" altLang="zh-CN" dirty="0">
              <a:solidFill>
                <a:srgbClr val="C00000"/>
              </a:solidFill>
            </a:endParaRPr>
          </a:p>
        </p:txBody>
      </p:sp>
      <p:sp>
        <p:nvSpPr>
          <p:cNvPr id="4" name="灯片编号占位符 3"/>
          <p:cNvSpPr>
            <a:spLocks noGrp="1"/>
          </p:cNvSpPr>
          <p:nvPr>
            <p:ph type="sldNum" sz="quarter" idx="10"/>
          </p:nvPr>
        </p:nvSpPr>
        <p:spPr>
          <a:xfrm>
            <a:off x="3990070" y="10566884"/>
            <a:ext cx="3053356" cy="556151"/>
          </a:xfrm>
          <a:prstGeom prst="rect">
            <a:avLst/>
          </a:prstGeom>
        </p:spPr>
        <p:txBody>
          <a:bodyPr/>
          <a:lstStyle/>
          <a:p>
            <a:pPr defTabSz="1320714" hangingPunct="0"/>
            <a:fld id="{93ECC034-B435-42CE-80E3-A63FBB54ADD9}" type="slidenum">
              <a:rPr lang="zh-CN" altLang="en-US" sz="2600" kern="0">
                <a:solidFill>
                  <a:srgbClr val="000000"/>
                </a:solidFill>
                <a:latin typeface="Arial"/>
                <a:cs typeface="Arial"/>
                <a:sym typeface="Arial"/>
              </a:rPr>
              <a:pPr defTabSz="1320714" hangingPunct="0"/>
              <a:t>12</a:t>
            </a:fld>
            <a:endParaRPr lang="zh-CN" altLang="en-US" sz="2600" kern="0">
              <a:solidFill>
                <a:srgbClr val="000000"/>
              </a:solidFill>
              <a:latin typeface="Arial"/>
              <a:cs typeface="Arial"/>
              <a:sym typeface="Arial"/>
            </a:endParaRPr>
          </a:p>
        </p:txBody>
      </p:sp>
    </p:spTree>
    <p:extLst>
      <p:ext uri="{BB962C8B-B14F-4D97-AF65-F5344CB8AC3E}">
        <p14:creationId xmlns:p14="http://schemas.microsoft.com/office/powerpoint/2010/main" val="2808875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en-US" altLang="zh-CN" dirty="0">
              <a:solidFill>
                <a:srgbClr val="C00000"/>
              </a:solidFill>
            </a:endParaRPr>
          </a:p>
        </p:txBody>
      </p:sp>
      <p:sp>
        <p:nvSpPr>
          <p:cNvPr id="4" name="灯片编号占位符 3"/>
          <p:cNvSpPr>
            <a:spLocks noGrp="1"/>
          </p:cNvSpPr>
          <p:nvPr>
            <p:ph type="sldNum" sz="quarter" idx="10"/>
          </p:nvPr>
        </p:nvSpPr>
        <p:spPr>
          <a:xfrm>
            <a:off x="3990070" y="10566884"/>
            <a:ext cx="3053356" cy="556151"/>
          </a:xfrm>
          <a:prstGeom prst="rect">
            <a:avLst/>
          </a:prstGeom>
        </p:spPr>
        <p:txBody>
          <a:bodyPr/>
          <a:lstStyle/>
          <a:p>
            <a:pPr defTabSz="1320714" hangingPunct="0"/>
            <a:fld id="{93ECC034-B435-42CE-80E3-A63FBB54ADD9}" type="slidenum">
              <a:rPr lang="zh-CN" altLang="en-US" sz="2600" kern="0">
                <a:solidFill>
                  <a:srgbClr val="000000"/>
                </a:solidFill>
                <a:latin typeface="Arial"/>
                <a:cs typeface="Arial"/>
                <a:sym typeface="Arial"/>
              </a:rPr>
              <a:pPr defTabSz="1320714" hangingPunct="0"/>
              <a:t>13</a:t>
            </a:fld>
            <a:endParaRPr lang="zh-CN" altLang="en-US" sz="2600" kern="0">
              <a:solidFill>
                <a:srgbClr val="000000"/>
              </a:solidFill>
              <a:latin typeface="Arial"/>
              <a:cs typeface="Arial"/>
              <a:sym typeface="Arial"/>
            </a:endParaRPr>
          </a:p>
        </p:txBody>
      </p:sp>
    </p:spTree>
    <p:extLst>
      <p:ext uri="{BB962C8B-B14F-4D97-AF65-F5344CB8AC3E}">
        <p14:creationId xmlns:p14="http://schemas.microsoft.com/office/powerpoint/2010/main" val="3171966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lang="zh-CN" altLang="en-US" dirty="0"/>
              <a:t>基本用法</a:t>
            </a:r>
            <a:endParaRPr lang="en-US" altLang="zh-CN" dirty="0"/>
          </a:p>
          <a:p>
            <a:pPr marL="171450" indent="-171450">
              <a:buFontTx/>
              <a:buChar char="-"/>
            </a:pPr>
            <a:r>
              <a:rPr lang="zh-CN" altLang="en-US" dirty="0"/>
              <a:t>参考地址中，</a:t>
            </a:r>
            <a:r>
              <a:rPr lang="en-US" altLang="zh-CN" dirty="0" err="1"/>
              <a:t>unique_ptr</a:t>
            </a:r>
            <a:r>
              <a:rPr lang="zh-CN" altLang="en-US" dirty="0"/>
              <a:t>的</a:t>
            </a:r>
            <a:r>
              <a:rPr lang="en-US" altLang="zh-CN" dirty="0" err="1"/>
              <a:t>api</a:t>
            </a:r>
            <a:r>
              <a:rPr lang="zh-CN" altLang="en-US" dirty="0"/>
              <a:t>介绍</a:t>
            </a:r>
          </a:p>
        </p:txBody>
      </p:sp>
      <p:sp>
        <p:nvSpPr>
          <p:cNvPr id="4" name="灯片编号占位符 3"/>
          <p:cNvSpPr>
            <a:spLocks noGrp="1"/>
          </p:cNvSpPr>
          <p:nvPr>
            <p:ph type="sldNum" sz="quarter" idx="10"/>
          </p:nvPr>
        </p:nvSpPr>
        <p:spPr/>
        <p:txBody>
          <a:bodyPr/>
          <a:lstStyle/>
          <a:p>
            <a:fld id="{9CBFBD63-C8B2-4FA6-8C61-110D3AC9AEDF}" type="slidenum">
              <a:rPr lang="en-US" smtClean="0"/>
              <a:t>3</a:t>
            </a:fld>
            <a:endParaRPr lang="en-US"/>
          </a:p>
        </p:txBody>
      </p:sp>
    </p:spTree>
    <p:extLst>
      <p:ext uri="{BB962C8B-B14F-4D97-AF65-F5344CB8AC3E}">
        <p14:creationId xmlns:p14="http://schemas.microsoft.com/office/powerpoint/2010/main" val="655708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txBox="1">
            <a:spLocks noGrp="1" noChangeArrowheads="1"/>
          </p:cNvSpPr>
          <p:nvPr/>
        </p:nvSpPr>
        <p:spPr bwMode="auto">
          <a:xfrm>
            <a:off x="3885453" y="8686288"/>
            <a:ext cx="2972547" cy="457712"/>
          </a:xfrm>
          <a:prstGeom prst="rect">
            <a:avLst/>
          </a:prstGeom>
          <a:noFill/>
          <a:ln w="9525">
            <a:noFill/>
            <a:miter lim="800000"/>
            <a:headEnd/>
            <a:tailEnd/>
          </a:ln>
        </p:spPr>
        <p:txBody>
          <a:bodyPr anchor="b"/>
          <a:lstStyle/>
          <a:p>
            <a:pPr algn="r"/>
            <a:fld id="{0464C851-8770-4BCA-91B9-3054DDE7AC07}" type="slidenum">
              <a:rPr lang="zh-CN" altLang="en-US">
                <a:solidFill>
                  <a:srgbClr val="000000"/>
                </a:solidFill>
                <a:latin typeface="Arial" pitchFamily="34" charset="0"/>
              </a:rPr>
              <a:pPr algn="r"/>
              <a:t>4</a:t>
            </a:fld>
            <a:endParaRPr lang="en-US" altLang="zh-CN">
              <a:solidFill>
                <a:srgbClr val="000000"/>
              </a:solidFill>
              <a:latin typeface="Arial" pitchFamily="34" charset="0"/>
            </a:endParaRPr>
          </a:p>
        </p:txBody>
      </p:sp>
      <p:sp>
        <p:nvSpPr>
          <p:cNvPr id="173059" name="Rectangle 2"/>
          <p:cNvSpPr>
            <a:spLocks noGrp="1" noRot="1" noChangeAspect="1" noChangeArrowheads="1" noTextEdit="1"/>
          </p:cNvSpPr>
          <p:nvPr>
            <p:ph type="sldImg"/>
          </p:nvPr>
        </p:nvSpPr>
        <p:spPr>
          <a:xfrm>
            <a:off x="382588" y="685800"/>
            <a:ext cx="6094412" cy="3429000"/>
          </a:xfrm>
          <a:ln/>
        </p:spPr>
      </p:sp>
      <p:sp>
        <p:nvSpPr>
          <p:cNvPr id="173060" name="Rectangle 3"/>
          <p:cNvSpPr>
            <a:spLocks noGrp="1" noChangeArrowheads="1"/>
          </p:cNvSpPr>
          <p:nvPr>
            <p:ph type="body" idx="1"/>
          </p:nvPr>
        </p:nvSpPr>
        <p:spPr>
          <a:xfrm>
            <a:off x="685480" y="4344607"/>
            <a:ext cx="5487041" cy="4113556"/>
          </a:xfrm>
          <a:noFill/>
          <a:ln/>
        </p:spPr>
        <p:txBody>
          <a:bodyPr/>
          <a:lstStyle/>
          <a:p>
            <a:pPr eaLnBrk="1" hangingPunct="1"/>
            <a:endParaRPr lang="zh-CN" altLang="en-US">
              <a:latin typeface="Arial" pitchFamily="34" charset="0"/>
            </a:endParaRPr>
          </a:p>
        </p:txBody>
      </p:sp>
    </p:spTree>
    <p:extLst>
      <p:ext uri="{BB962C8B-B14F-4D97-AF65-F5344CB8AC3E}">
        <p14:creationId xmlns:p14="http://schemas.microsoft.com/office/powerpoint/2010/main" val="2952273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lang="zh-CN" altLang="en-US" dirty="0"/>
              <a:t>基本用法</a:t>
            </a:r>
            <a:endParaRPr lang="en-US" altLang="zh-CN" dirty="0"/>
          </a:p>
          <a:p>
            <a:pPr marL="171450" indent="-171450">
              <a:buFontTx/>
              <a:buChar char="-"/>
            </a:pPr>
            <a:r>
              <a:rPr lang="zh-CN" altLang="en-US" dirty="0"/>
              <a:t>参考地址网页中，</a:t>
            </a:r>
            <a:r>
              <a:rPr lang="en-US" altLang="zh-CN" dirty="0" err="1"/>
              <a:t>api</a:t>
            </a:r>
            <a:r>
              <a:rPr lang="zh-CN" altLang="en-US" dirty="0"/>
              <a:t>的介绍</a:t>
            </a:r>
          </a:p>
        </p:txBody>
      </p:sp>
      <p:sp>
        <p:nvSpPr>
          <p:cNvPr id="4" name="灯片编号占位符 3"/>
          <p:cNvSpPr>
            <a:spLocks noGrp="1"/>
          </p:cNvSpPr>
          <p:nvPr>
            <p:ph type="sldNum" sz="quarter" idx="10"/>
          </p:nvPr>
        </p:nvSpPr>
        <p:spPr/>
        <p:txBody>
          <a:bodyPr/>
          <a:lstStyle/>
          <a:p>
            <a:fld id="{9CBFBD63-C8B2-4FA6-8C61-110D3AC9AEDF}" type="slidenum">
              <a:rPr lang="en-US" smtClean="0"/>
              <a:t>6</a:t>
            </a:fld>
            <a:endParaRPr lang="en-US"/>
          </a:p>
        </p:txBody>
      </p:sp>
    </p:spTree>
    <p:extLst>
      <p:ext uri="{BB962C8B-B14F-4D97-AF65-F5344CB8AC3E}">
        <p14:creationId xmlns:p14="http://schemas.microsoft.com/office/powerpoint/2010/main" val="144004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txBox="1">
            <a:spLocks noGrp="1" noChangeArrowheads="1"/>
          </p:cNvSpPr>
          <p:nvPr/>
        </p:nvSpPr>
        <p:spPr bwMode="auto">
          <a:xfrm>
            <a:off x="3885453" y="8686288"/>
            <a:ext cx="2972547" cy="457712"/>
          </a:xfrm>
          <a:prstGeom prst="rect">
            <a:avLst/>
          </a:prstGeom>
          <a:noFill/>
          <a:ln w="9525">
            <a:noFill/>
            <a:miter lim="800000"/>
            <a:headEnd/>
            <a:tailEnd/>
          </a:ln>
        </p:spPr>
        <p:txBody>
          <a:bodyPr anchor="b"/>
          <a:lstStyle/>
          <a:p>
            <a:pPr algn="r"/>
            <a:fld id="{0464C851-8770-4BCA-91B9-3054DDE7AC07}" type="slidenum">
              <a:rPr lang="zh-CN" altLang="en-US">
                <a:solidFill>
                  <a:srgbClr val="000000"/>
                </a:solidFill>
                <a:latin typeface="Arial" pitchFamily="34" charset="0"/>
              </a:rPr>
              <a:pPr algn="r"/>
              <a:t>7</a:t>
            </a:fld>
            <a:endParaRPr lang="en-US" altLang="zh-CN">
              <a:solidFill>
                <a:srgbClr val="000000"/>
              </a:solidFill>
              <a:latin typeface="Arial" pitchFamily="34" charset="0"/>
            </a:endParaRPr>
          </a:p>
        </p:txBody>
      </p:sp>
      <p:sp>
        <p:nvSpPr>
          <p:cNvPr id="173059" name="Rectangle 2"/>
          <p:cNvSpPr>
            <a:spLocks noGrp="1" noRot="1" noChangeAspect="1" noChangeArrowheads="1" noTextEdit="1"/>
          </p:cNvSpPr>
          <p:nvPr>
            <p:ph type="sldImg"/>
          </p:nvPr>
        </p:nvSpPr>
        <p:spPr>
          <a:xfrm>
            <a:off x="382588" y="685800"/>
            <a:ext cx="6094412" cy="3429000"/>
          </a:xfrm>
          <a:ln/>
        </p:spPr>
      </p:sp>
      <p:sp>
        <p:nvSpPr>
          <p:cNvPr id="173060" name="Rectangle 3"/>
          <p:cNvSpPr>
            <a:spLocks noGrp="1" noChangeArrowheads="1"/>
          </p:cNvSpPr>
          <p:nvPr>
            <p:ph type="body" idx="1"/>
          </p:nvPr>
        </p:nvSpPr>
        <p:spPr>
          <a:xfrm>
            <a:off x="685480" y="4344607"/>
            <a:ext cx="5487041" cy="4113556"/>
          </a:xfrm>
          <a:noFill/>
          <a:ln/>
        </p:spPr>
        <p:txBody>
          <a:bodyPr/>
          <a:lstStyle/>
          <a:p>
            <a:endParaRPr lang="en-US" altLang="zh-CN" sz="900" b="0" i="0" kern="1200" dirty="0">
              <a:solidFill>
                <a:schemeClr val="tx1"/>
              </a:solidFill>
              <a:effectLst/>
              <a:latin typeface="Arial" charset="0"/>
              <a:ea typeface="宋体" charset="-122"/>
              <a:cs typeface="+mn-cs"/>
            </a:endParaRPr>
          </a:p>
          <a:p>
            <a:endParaRPr lang="en-US" altLang="zh-CN" sz="900" b="0" i="0" kern="1200" dirty="0">
              <a:solidFill>
                <a:schemeClr val="tx1"/>
              </a:solidFill>
              <a:effectLst/>
              <a:latin typeface="Arial" charset="0"/>
              <a:ea typeface="宋体" charset="-122"/>
              <a:cs typeface="+mn-cs"/>
            </a:endParaRPr>
          </a:p>
          <a:p>
            <a:endParaRPr lang="en-US" altLang="zh-CN" sz="900" b="0" i="0" kern="1200" dirty="0">
              <a:solidFill>
                <a:schemeClr val="tx1"/>
              </a:solidFill>
              <a:effectLst/>
              <a:latin typeface="Arial" charset="0"/>
              <a:ea typeface="宋体" charset="-122"/>
              <a:cs typeface="+mn-cs"/>
            </a:endParaRPr>
          </a:p>
          <a:p>
            <a:endParaRPr lang="zh-CN" altLang="en-US" sz="900" b="0" i="0" kern="1200" dirty="0">
              <a:solidFill>
                <a:schemeClr val="tx1"/>
              </a:solidFill>
              <a:effectLst/>
              <a:latin typeface="Arial" charset="0"/>
              <a:ea typeface="宋体" charset="-122"/>
              <a:cs typeface="+mn-cs"/>
            </a:endParaRPr>
          </a:p>
        </p:txBody>
      </p:sp>
    </p:spTree>
    <p:extLst>
      <p:ext uri="{BB962C8B-B14F-4D97-AF65-F5344CB8AC3E}">
        <p14:creationId xmlns:p14="http://schemas.microsoft.com/office/powerpoint/2010/main" val="686158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txBox="1">
            <a:spLocks noGrp="1" noChangeArrowheads="1"/>
          </p:cNvSpPr>
          <p:nvPr/>
        </p:nvSpPr>
        <p:spPr bwMode="auto">
          <a:xfrm>
            <a:off x="3885453" y="8686288"/>
            <a:ext cx="2972547" cy="457712"/>
          </a:xfrm>
          <a:prstGeom prst="rect">
            <a:avLst/>
          </a:prstGeom>
          <a:noFill/>
          <a:ln w="9525">
            <a:noFill/>
            <a:miter lim="800000"/>
            <a:headEnd/>
            <a:tailEnd/>
          </a:ln>
        </p:spPr>
        <p:txBody>
          <a:bodyPr anchor="b"/>
          <a:lstStyle/>
          <a:p>
            <a:pPr algn="r"/>
            <a:fld id="{0464C851-8770-4BCA-91B9-3054DDE7AC07}" type="slidenum">
              <a:rPr lang="zh-CN" altLang="en-US">
                <a:solidFill>
                  <a:srgbClr val="000000"/>
                </a:solidFill>
                <a:latin typeface="Arial" pitchFamily="34" charset="0"/>
              </a:rPr>
              <a:pPr algn="r"/>
              <a:t>8</a:t>
            </a:fld>
            <a:endParaRPr lang="en-US" altLang="zh-CN">
              <a:solidFill>
                <a:srgbClr val="000000"/>
              </a:solidFill>
              <a:latin typeface="Arial" pitchFamily="34" charset="0"/>
            </a:endParaRPr>
          </a:p>
        </p:txBody>
      </p:sp>
      <p:sp>
        <p:nvSpPr>
          <p:cNvPr id="173059" name="Rectangle 2"/>
          <p:cNvSpPr>
            <a:spLocks noGrp="1" noRot="1" noChangeAspect="1" noChangeArrowheads="1" noTextEdit="1"/>
          </p:cNvSpPr>
          <p:nvPr>
            <p:ph type="sldImg"/>
          </p:nvPr>
        </p:nvSpPr>
        <p:spPr>
          <a:xfrm>
            <a:off x="382588" y="685800"/>
            <a:ext cx="6094412" cy="3429000"/>
          </a:xfrm>
          <a:ln/>
        </p:spPr>
      </p:sp>
      <p:sp>
        <p:nvSpPr>
          <p:cNvPr id="173060" name="Rectangle 3"/>
          <p:cNvSpPr>
            <a:spLocks noGrp="1" noChangeArrowheads="1"/>
          </p:cNvSpPr>
          <p:nvPr>
            <p:ph type="body" idx="1"/>
          </p:nvPr>
        </p:nvSpPr>
        <p:spPr>
          <a:xfrm>
            <a:off x="685480" y="4344607"/>
            <a:ext cx="5487041" cy="4113556"/>
          </a:xfrm>
          <a:noFill/>
          <a:ln/>
        </p:spPr>
        <p:txBody>
          <a:bodyPr/>
          <a:lstStyle/>
          <a:p>
            <a:pPr eaLnBrk="1" hangingPunct="1"/>
            <a:endParaRPr lang="zh-CN" altLang="en-US">
              <a:latin typeface="Arial" pitchFamily="34" charset="0"/>
            </a:endParaRPr>
          </a:p>
        </p:txBody>
      </p:sp>
    </p:spTree>
    <p:extLst>
      <p:ext uri="{BB962C8B-B14F-4D97-AF65-F5344CB8AC3E}">
        <p14:creationId xmlns:p14="http://schemas.microsoft.com/office/powerpoint/2010/main" val="411021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lang="zh-CN" altLang="en-US" dirty="0"/>
              <a:t>示例讲解</a:t>
            </a:r>
            <a:endParaRPr lang="en-US" altLang="zh-CN" dirty="0"/>
          </a:p>
          <a:p>
            <a:pPr marL="171450" indent="-171450">
              <a:buFontTx/>
              <a:buChar char="-"/>
            </a:pPr>
            <a:r>
              <a:rPr lang="en-US" altLang="zh-CN" dirty="0"/>
              <a:t>Tips</a:t>
            </a:r>
            <a:r>
              <a:rPr lang="zh-CN" altLang="en-US" dirty="0"/>
              <a:t>中，对入参各种捕获方法</a:t>
            </a:r>
          </a:p>
        </p:txBody>
      </p:sp>
      <p:sp>
        <p:nvSpPr>
          <p:cNvPr id="4" name="灯片编号占位符 3"/>
          <p:cNvSpPr>
            <a:spLocks noGrp="1"/>
          </p:cNvSpPr>
          <p:nvPr>
            <p:ph type="sldNum" sz="quarter" idx="10"/>
          </p:nvPr>
        </p:nvSpPr>
        <p:spPr/>
        <p:txBody>
          <a:bodyPr/>
          <a:lstStyle/>
          <a:p>
            <a:fld id="{9CBFBD63-C8B2-4FA6-8C61-110D3AC9AEDF}" type="slidenum">
              <a:rPr lang="en-US" smtClean="0"/>
              <a:t>9</a:t>
            </a:fld>
            <a:endParaRPr lang="en-US"/>
          </a:p>
        </p:txBody>
      </p:sp>
    </p:spTree>
    <p:extLst>
      <p:ext uri="{BB962C8B-B14F-4D97-AF65-F5344CB8AC3E}">
        <p14:creationId xmlns:p14="http://schemas.microsoft.com/office/powerpoint/2010/main" val="4118017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en-US" altLang="zh-CN" dirty="0">
              <a:solidFill>
                <a:srgbClr val="C00000"/>
              </a:solidFill>
            </a:endParaRPr>
          </a:p>
        </p:txBody>
      </p:sp>
      <p:sp>
        <p:nvSpPr>
          <p:cNvPr id="4" name="灯片编号占位符 3"/>
          <p:cNvSpPr>
            <a:spLocks noGrp="1"/>
          </p:cNvSpPr>
          <p:nvPr>
            <p:ph type="sldNum" sz="quarter" idx="10"/>
          </p:nvPr>
        </p:nvSpPr>
        <p:spPr>
          <a:xfrm>
            <a:off x="3990070" y="10566884"/>
            <a:ext cx="3053356" cy="556151"/>
          </a:xfrm>
          <a:prstGeom prst="rect">
            <a:avLst/>
          </a:prstGeom>
        </p:spPr>
        <p:txBody>
          <a:bodyPr/>
          <a:lstStyle/>
          <a:p>
            <a:pPr defTabSz="1320714" hangingPunct="0"/>
            <a:fld id="{93ECC034-B435-42CE-80E3-A63FBB54ADD9}" type="slidenum">
              <a:rPr lang="zh-CN" altLang="en-US" sz="2600" kern="0">
                <a:solidFill>
                  <a:srgbClr val="000000"/>
                </a:solidFill>
                <a:latin typeface="Arial"/>
                <a:cs typeface="Arial"/>
                <a:sym typeface="Arial"/>
              </a:rPr>
              <a:pPr defTabSz="1320714" hangingPunct="0"/>
              <a:t>10</a:t>
            </a:fld>
            <a:endParaRPr lang="zh-CN" altLang="en-US" sz="2600" kern="0">
              <a:solidFill>
                <a:srgbClr val="000000"/>
              </a:solidFill>
              <a:latin typeface="Arial"/>
              <a:cs typeface="Arial"/>
              <a:sym typeface="Arial"/>
            </a:endParaRPr>
          </a:p>
        </p:txBody>
      </p:sp>
    </p:spTree>
    <p:extLst>
      <p:ext uri="{BB962C8B-B14F-4D97-AF65-F5344CB8AC3E}">
        <p14:creationId xmlns:p14="http://schemas.microsoft.com/office/powerpoint/2010/main" val="40692945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en-US" altLang="zh-CN" dirty="0">
              <a:solidFill>
                <a:srgbClr val="C00000"/>
              </a:solidFill>
            </a:endParaRPr>
          </a:p>
        </p:txBody>
      </p:sp>
      <p:sp>
        <p:nvSpPr>
          <p:cNvPr id="4" name="灯片编号占位符 3"/>
          <p:cNvSpPr>
            <a:spLocks noGrp="1"/>
          </p:cNvSpPr>
          <p:nvPr>
            <p:ph type="sldNum" sz="quarter" idx="10"/>
          </p:nvPr>
        </p:nvSpPr>
        <p:spPr>
          <a:xfrm>
            <a:off x="3990070" y="10566884"/>
            <a:ext cx="3053356" cy="556151"/>
          </a:xfrm>
          <a:prstGeom prst="rect">
            <a:avLst/>
          </a:prstGeom>
        </p:spPr>
        <p:txBody>
          <a:bodyPr/>
          <a:lstStyle/>
          <a:p>
            <a:pPr defTabSz="1320714" hangingPunct="0"/>
            <a:fld id="{93ECC034-B435-42CE-80E3-A63FBB54ADD9}" type="slidenum">
              <a:rPr lang="zh-CN" altLang="en-US" sz="2600" kern="0">
                <a:solidFill>
                  <a:srgbClr val="000000"/>
                </a:solidFill>
                <a:latin typeface="Arial"/>
                <a:cs typeface="Arial"/>
                <a:sym typeface="Arial"/>
              </a:rPr>
              <a:pPr defTabSz="1320714" hangingPunct="0"/>
              <a:t>11</a:t>
            </a:fld>
            <a:endParaRPr lang="zh-CN" altLang="en-US" sz="2600" kern="0">
              <a:solidFill>
                <a:srgbClr val="000000"/>
              </a:solidFill>
              <a:latin typeface="Arial"/>
              <a:cs typeface="Arial"/>
              <a:sym typeface="Arial"/>
            </a:endParaRPr>
          </a:p>
        </p:txBody>
      </p:sp>
    </p:spTree>
    <p:extLst>
      <p:ext uri="{BB962C8B-B14F-4D97-AF65-F5344CB8AC3E}">
        <p14:creationId xmlns:p14="http://schemas.microsoft.com/office/powerpoint/2010/main" val="3768369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3.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Master" Target="../slideMasters/slideMaster3.xml"/><Relationship Id="rId4" Type="http://schemas.openxmlformats.org/officeDocument/2006/relationships/image" Target="../media/image28.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4.emf"/><Relationship Id="rId1" Type="http://schemas.openxmlformats.org/officeDocument/2006/relationships/slideMaster" Target="../slideMasters/slideMaster3.xml"/><Relationship Id="rId4" Type="http://schemas.openxmlformats.org/officeDocument/2006/relationships/image" Target="../media/image27.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emf"/><Relationship Id="rId1" Type="http://schemas.openxmlformats.org/officeDocument/2006/relationships/slideMaster" Target="../slideMasters/slideMaster3.xml"/><Relationship Id="rId4" Type="http://schemas.openxmlformats.org/officeDocument/2006/relationships/image" Target="../media/image3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3.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png"/><Relationship Id="rId1" Type="http://schemas.openxmlformats.org/officeDocument/2006/relationships/slideMaster" Target="../slideMasters/slideMaster4.xml"/><Relationship Id="rId4" Type="http://schemas.openxmlformats.org/officeDocument/2006/relationships/image" Target="../media/image3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40.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1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1.xml"/><Relationship Id="rId5" Type="http://schemas.openxmlformats.org/officeDocument/2006/relationships/image" Target="../media/image14.emf"/><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1">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p:cNvPicPr>
            <a:picLocks noChangeAspect="1" noChangeArrowheads="1"/>
          </p:cNvPicPr>
          <p:nvPr userDrawn="1"/>
        </p:nvPicPr>
        <p:blipFill>
          <a:blip r:embed="rId2" cstate="screen"/>
          <a:srcRect/>
          <a:stretch>
            <a:fillRect/>
          </a:stretch>
        </p:blipFill>
        <p:spPr bwMode="auto">
          <a:xfrm>
            <a:off x="1" y="0"/>
            <a:ext cx="12195175" cy="6860324"/>
          </a:xfrm>
          <a:prstGeom prst="rect">
            <a:avLst/>
          </a:prstGeom>
          <a:noFill/>
        </p:spPr>
      </p:pic>
      <p:sp>
        <p:nvSpPr>
          <p:cNvPr id="9" name="标题 1"/>
          <p:cNvSpPr>
            <a:spLocks noGrp="1"/>
          </p:cNvSpPr>
          <p:nvPr>
            <p:ph type="title"/>
          </p:nvPr>
        </p:nvSpPr>
        <p:spPr>
          <a:xfrm>
            <a:off x="1007697" y="2757565"/>
            <a:ext cx="5570069" cy="1536526"/>
          </a:xfrm>
          <a:prstGeom prst="rect">
            <a:avLst/>
          </a:prstGeom>
        </p:spPr>
        <p:txBody>
          <a:bodyPr/>
          <a:lstStyle>
            <a:lvl1pPr>
              <a:lnSpc>
                <a:spcPts val="5334"/>
              </a:lnSpc>
              <a:defRPr sz="4000">
                <a:solidFill>
                  <a:schemeClr val="accent1"/>
                </a:solidFill>
                <a:latin typeface="+mj-lt"/>
              </a:defRPr>
            </a:lvl1pPr>
          </a:lstStyle>
          <a:p>
            <a:r>
              <a:rPr lang="zh-CN" altLang="en-US"/>
              <a:t>单击此处编辑母版标题样式</a:t>
            </a:r>
            <a:endParaRPr lang="zh-CN" altLang="en-US" dirty="0"/>
          </a:p>
        </p:txBody>
      </p:sp>
      <p:sp>
        <p:nvSpPr>
          <p:cNvPr id="10" name="副标题 2"/>
          <p:cNvSpPr>
            <a:spLocks noGrp="1"/>
          </p:cNvSpPr>
          <p:nvPr>
            <p:ph type="subTitle" idx="11"/>
          </p:nvPr>
        </p:nvSpPr>
        <p:spPr>
          <a:xfrm>
            <a:off x="1007697" y="4390123"/>
            <a:ext cx="5570069" cy="768263"/>
          </a:xfrm>
          <a:prstGeom prst="rect">
            <a:avLst/>
          </a:prstGeom>
        </p:spPr>
        <p:txBody>
          <a:bodyPr/>
          <a:lstStyle>
            <a:lvl1pPr marL="0" indent="0" algn="l" fontAlgn="t">
              <a:buNone/>
              <a:defRPr sz="1600" b="0">
                <a:solidFill>
                  <a:schemeClr val="tx1">
                    <a:lumMod val="75000"/>
                    <a:lumOff val="25000"/>
                  </a:schemeClr>
                </a:solidFill>
                <a:latin typeface="+mn-lt"/>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a:t>单击此处编辑母版副标题样式</a:t>
            </a:r>
            <a:endParaRPr lang="zh-CN" altLang="zh-CN" dirty="0"/>
          </a:p>
        </p:txBody>
      </p:sp>
      <p:pic>
        <p:nvPicPr>
          <p:cNvPr id="11" name="Picture 77"/>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696380" y="5662042"/>
            <a:ext cx="705013" cy="70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5"/>
          <p:cNvSpPr txBox="1">
            <a:spLocks noChangeArrowheads="1"/>
          </p:cNvSpPr>
          <p:nvPr userDrawn="1"/>
        </p:nvSpPr>
        <p:spPr bwMode="auto">
          <a:xfrm>
            <a:off x="696380" y="6467468"/>
            <a:ext cx="2640788"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00" dirty="0">
                <a:solidFill>
                  <a:srgbClr val="000000">
                    <a:lumMod val="65000"/>
                    <a:lumOff val="35000"/>
                  </a:srgbClr>
                </a:solidFill>
                <a:latin typeface="FrutigerNext LT Light" pitchFamily="34" charset="0"/>
                <a:ea typeface="MS PGothic" pitchFamily="34" charset="-128"/>
              </a:rPr>
              <a:t>HUAWEI TECHNOLOGIES CO., LTD.</a:t>
            </a:r>
          </a:p>
        </p:txBody>
      </p:sp>
      <p:sp>
        <p:nvSpPr>
          <p:cNvPr id="13" name="Text Box 7"/>
          <p:cNvSpPr txBox="1">
            <a:spLocks noChangeArrowheads="1"/>
          </p:cNvSpPr>
          <p:nvPr userDrawn="1"/>
        </p:nvSpPr>
        <p:spPr bwMode="auto">
          <a:xfrm>
            <a:off x="10159575" y="6390456"/>
            <a:ext cx="1426609" cy="292456"/>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300" dirty="0">
                <a:solidFill>
                  <a:srgbClr val="000000">
                    <a:lumMod val="65000"/>
                    <a:lumOff val="35000"/>
                  </a:srgbClr>
                </a:solidFill>
                <a:latin typeface="FrutigerNext LT Light" pitchFamily="34" charset="0"/>
                <a:ea typeface="MS PGothic" pitchFamily="34" charset="-128"/>
              </a:rPr>
              <a:t>www.huawei.com</a:t>
            </a:r>
          </a:p>
        </p:txBody>
      </p:sp>
    </p:spTree>
    <p:extLst>
      <p:ext uri="{BB962C8B-B14F-4D97-AF65-F5344CB8AC3E}">
        <p14:creationId xmlns:p14="http://schemas.microsoft.com/office/powerpoint/2010/main" val="53892314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3" name="Rectangle 1"/>
          <p:cNvSpPr>
            <a:spLocks/>
          </p:cNvSpPr>
          <p:nvPr userDrawn="1"/>
        </p:nvSpPr>
        <p:spPr bwMode="auto">
          <a:xfrm>
            <a:off x="0" y="0"/>
            <a:ext cx="12195175" cy="6859588"/>
          </a:xfrm>
          <a:prstGeom prst="rect">
            <a:avLst/>
          </a:prstGeom>
          <a:solidFill>
            <a:schemeClr val="bg1">
              <a:lumMod val="95000"/>
            </a:schemeClr>
          </a:solidFill>
          <a:ln>
            <a:noFill/>
          </a:ln>
        </p:spPr>
        <p:txBody>
          <a:bodyPr lIns="0" tIns="0" rIns="0" bIns="0"/>
          <a:lstStyle/>
          <a:p>
            <a:endParaRPr lang="zh-CN" altLang="en-US">
              <a:solidFill>
                <a:srgbClr val="000000"/>
              </a:solidFill>
              <a:latin typeface="Calibri" charset="0"/>
            </a:endParaRPr>
          </a:p>
        </p:txBody>
      </p:sp>
      <p:sp>
        <p:nvSpPr>
          <p:cNvPr id="14" name="Rectangle 1"/>
          <p:cNvSpPr>
            <a:spLocks/>
          </p:cNvSpPr>
          <p:nvPr userDrawn="1"/>
        </p:nvSpPr>
        <p:spPr bwMode="auto">
          <a:xfrm>
            <a:off x="0" y="1"/>
            <a:ext cx="12195175" cy="5304991"/>
          </a:xfrm>
          <a:prstGeom prst="rect">
            <a:avLst/>
          </a:prstGeom>
          <a:gradFill flip="none" rotWithShape="1">
            <a:gsLst>
              <a:gs pos="0">
                <a:srgbClr val="004274"/>
              </a:gs>
              <a:gs pos="100000">
                <a:srgbClr val="000A1E"/>
              </a:gs>
            </a:gsLst>
            <a:lin ang="10800000" scaled="1"/>
            <a:tileRect/>
          </a:gradFill>
          <a:ln>
            <a:noFill/>
          </a:ln>
        </p:spPr>
        <p:txBody>
          <a:bodyPr lIns="0" tIns="0" rIns="0" bIns="0"/>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pic>
        <p:nvPicPr>
          <p:cNvPr id="16" name="Picture 87" descr="图片3副本"/>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769994" y="6152695"/>
            <a:ext cx="1939332" cy="461173"/>
          </a:xfrm>
          <a:prstGeom prst="rect">
            <a:avLst/>
          </a:prstGeom>
          <a:noFill/>
        </p:spPr>
      </p:pic>
      <p:sp>
        <p:nvSpPr>
          <p:cNvPr id="17" name="副标题 2"/>
          <p:cNvSpPr txBox="1">
            <a:spLocks/>
          </p:cNvSpPr>
          <p:nvPr userDrawn="1"/>
        </p:nvSpPr>
        <p:spPr bwMode="auto">
          <a:xfrm>
            <a:off x="3663846" y="6317103"/>
            <a:ext cx="4867483" cy="391673"/>
          </a:xfrm>
          <a:prstGeom prst="rect">
            <a:avLst/>
          </a:prstGeom>
        </p:spPr>
        <p:txBody>
          <a:bodyP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600" b="0" dirty="0">
                <a:solidFill>
                  <a:srgbClr val="FFFFFF">
                    <a:lumMod val="50000"/>
                  </a:srgbClr>
                </a:solidFill>
              </a:rPr>
              <a:t>www.huawei.com</a:t>
            </a:r>
            <a:endParaRPr lang="zh-CN" altLang="en-US" sz="1600" b="0" dirty="0">
              <a:solidFill>
                <a:srgbClr val="FFFFFF">
                  <a:lumMod val="50000"/>
                </a:srgbClr>
              </a:solidFill>
            </a:endParaRPr>
          </a:p>
        </p:txBody>
      </p:sp>
      <p:pic>
        <p:nvPicPr>
          <p:cNvPr id="18"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80748" y="4731165"/>
            <a:ext cx="3114428" cy="5779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9" name="图片 2" descr="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260708"/>
            <a:ext cx="5065063" cy="5048657"/>
          </a:xfrm>
          <a:prstGeom prst="rect">
            <a:avLst/>
          </a:prstGeom>
        </p:spPr>
      </p:pic>
      <p:sp>
        <p:nvSpPr>
          <p:cNvPr id="6" name="标题 1"/>
          <p:cNvSpPr>
            <a:spLocks noGrp="1"/>
          </p:cNvSpPr>
          <p:nvPr>
            <p:ph type="title"/>
          </p:nvPr>
        </p:nvSpPr>
        <p:spPr>
          <a:xfrm>
            <a:off x="5329302" y="1701202"/>
            <a:ext cx="5570069" cy="1536526"/>
          </a:xfrm>
          <a:prstGeom prst="rect">
            <a:avLst/>
          </a:prstGeom>
        </p:spPr>
        <p:txBody>
          <a:bodyPr/>
          <a:lstStyle>
            <a:lvl1pPr>
              <a:lnSpc>
                <a:spcPts val="5334"/>
              </a:lnSpc>
              <a:defRPr sz="4000">
                <a:solidFill>
                  <a:schemeClr val="bg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7" name="副标题 2"/>
          <p:cNvSpPr>
            <a:spLocks noGrp="1"/>
          </p:cNvSpPr>
          <p:nvPr>
            <p:ph type="subTitle" idx="11"/>
          </p:nvPr>
        </p:nvSpPr>
        <p:spPr>
          <a:xfrm>
            <a:off x="5329302" y="3333760"/>
            <a:ext cx="5570069" cy="768263"/>
          </a:xfrm>
          <a:prstGeom prst="rect">
            <a:avLst/>
          </a:prstGeom>
        </p:spPr>
        <p:txBody>
          <a:bodyPr/>
          <a:lstStyle>
            <a:lvl1pPr marL="0" indent="0" algn="l" fontAlgn="t">
              <a:buNone/>
              <a:defRPr sz="1600" b="0">
                <a:solidFill>
                  <a:schemeClr val="bg1"/>
                </a:solidFill>
                <a:latin typeface="微软雅黑" panose="020B0503020204020204" pitchFamily="34" charset="-122"/>
                <a:ea typeface="微软雅黑" panose="020B0503020204020204" pitchFamily="34" charset="-122"/>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a:t>单击此处编辑母版副标题样式</a:t>
            </a:r>
            <a:endParaRPr lang="zh-CN" altLang="zh-CN" dirty="0"/>
          </a:p>
        </p:txBody>
      </p:sp>
    </p:spTree>
    <p:extLst>
      <p:ext uri="{BB962C8B-B14F-4D97-AF65-F5344CB8AC3E}">
        <p14:creationId xmlns:p14="http://schemas.microsoft.com/office/powerpoint/2010/main" val="42370584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s_1">
    <p:spTree>
      <p:nvGrpSpPr>
        <p:cNvPr id="1" name=""/>
        <p:cNvGrpSpPr/>
        <p:nvPr/>
      </p:nvGrpSpPr>
      <p:grpSpPr>
        <a:xfrm>
          <a:off x="0" y="0"/>
          <a:ext cx="0" cy="0"/>
          <a:chOff x="0" y="0"/>
          <a:chExt cx="0" cy="0"/>
        </a:xfrm>
      </p:grpSpPr>
      <p:pic>
        <p:nvPicPr>
          <p:cNvPr id="4" name="Picture 5" descr="C:\Users\z00205060\Desktop\CP项目\规范类文件\新建文件夹\巴展视觉物料规范-20.jpg"/>
          <p:cNvPicPr>
            <a:picLocks noChangeAspect="1" noChangeArrowheads="1"/>
          </p:cNvPicPr>
          <p:nvPr userDrawn="1"/>
        </p:nvPicPr>
        <p:blipFill>
          <a:blip r:embed="rId2" cstate="screen"/>
          <a:srcRect/>
          <a:stretch>
            <a:fillRect/>
          </a:stretch>
        </p:blipFill>
        <p:spPr bwMode="auto">
          <a:xfrm>
            <a:off x="0" y="0"/>
            <a:ext cx="12195175" cy="6858736"/>
          </a:xfrm>
          <a:prstGeom prst="rect">
            <a:avLst/>
          </a:prstGeom>
          <a:noFill/>
        </p:spPr>
      </p:pic>
      <p:pic>
        <p:nvPicPr>
          <p:cNvPr id="5" name="Picture 77" descr="Logo"/>
          <p:cNvPicPr>
            <a:picLocks noChangeAspect="1"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10850172" y="5787562"/>
            <a:ext cx="706438"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392359" y="701852"/>
            <a:ext cx="9993315" cy="1143265"/>
          </a:xfrm>
          <a:prstGeom prst="rect">
            <a:avLst/>
          </a:prstGeom>
        </p:spPr>
        <p:txBody>
          <a:bodyPr/>
          <a:lstStyle>
            <a:lvl1pPr>
              <a:defRPr>
                <a:solidFill>
                  <a:schemeClr val="tx1">
                    <a:lumMod val="75000"/>
                    <a:lumOff val="25000"/>
                  </a:schemeClr>
                </a:solidFill>
                <a:latin typeface="+mn-ea"/>
                <a:ea typeface="+mn-ea"/>
              </a:defRPr>
            </a:lvl1pPr>
          </a:lstStyle>
          <a:p>
            <a:r>
              <a:rPr lang="zh-CN" altLang="en-US" dirty="0"/>
              <a:t>单击此处编辑母版标题样式</a:t>
            </a:r>
          </a:p>
        </p:txBody>
      </p:sp>
      <p:sp>
        <p:nvSpPr>
          <p:cNvPr id="3" name="内容占位符 2"/>
          <p:cNvSpPr>
            <a:spLocks noGrp="1"/>
          </p:cNvSpPr>
          <p:nvPr>
            <p:ph idx="1"/>
          </p:nvPr>
        </p:nvSpPr>
        <p:spPr>
          <a:xfrm>
            <a:off x="441140" y="2117155"/>
            <a:ext cx="9993315" cy="4097592"/>
          </a:xfrm>
          <a:prstGeom prst="rect">
            <a:avLst/>
          </a:prstGeom>
        </p:spPr>
        <p:txBody>
          <a:bodyPr/>
          <a:lstStyle>
            <a:lvl1pPr>
              <a:defRPr>
                <a:solidFill>
                  <a:schemeClr val="tx1">
                    <a:lumMod val="75000"/>
                    <a:lumOff val="25000"/>
                  </a:schemeClr>
                </a:solidFill>
                <a:latin typeface="+mn-ea"/>
                <a:ea typeface="+mn-ea"/>
              </a:defRPr>
            </a:lvl1pPr>
            <a:lvl2pPr>
              <a:defRPr>
                <a:solidFill>
                  <a:schemeClr val="tx1">
                    <a:lumMod val="75000"/>
                    <a:lumOff val="25000"/>
                  </a:schemeClr>
                </a:solidFill>
                <a:latin typeface="+mn-ea"/>
                <a:ea typeface="+mn-ea"/>
              </a:defRPr>
            </a:lvl2pPr>
            <a:lvl3pPr>
              <a:defRPr>
                <a:solidFill>
                  <a:schemeClr val="tx1">
                    <a:lumMod val="75000"/>
                    <a:lumOff val="25000"/>
                  </a:schemeClr>
                </a:solidFill>
                <a:latin typeface="+mn-ea"/>
                <a:ea typeface="+mn-ea"/>
              </a:defRPr>
            </a:lvl3pPr>
            <a:lvl4pPr>
              <a:defRPr>
                <a:solidFill>
                  <a:schemeClr val="tx1">
                    <a:lumMod val="75000"/>
                    <a:lumOff val="25000"/>
                  </a:schemeClr>
                </a:solidFill>
                <a:latin typeface="+mn-ea"/>
                <a:ea typeface="+mn-ea"/>
              </a:defRPr>
            </a:lvl4pPr>
            <a:lvl5pPr>
              <a:defRPr>
                <a:solidFill>
                  <a:schemeClr val="tx1">
                    <a:lumMod val="75000"/>
                    <a:lumOff val="25000"/>
                  </a:schemeClr>
                </a:solidFill>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045771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_2">
    <p:spTree>
      <p:nvGrpSpPr>
        <p:cNvPr id="1" name=""/>
        <p:cNvGrpSpPr/>
        <p:nvPr/>
      </p:nvGrpSpPr>
      <p:grpSpPr>
        <a:xfrm>
          <a:off x="0" y="0"/>
          <a:ext cx="0" cy="0"/>
          <a:chOff x="0" y="0"/>
          <a:chExt cx="0" cy="0"/>
        </a:xfrm>
      </p:grpSpPr>
      <p:pic>
        <p:nvPicPr>
          <p:cNvPr id="10" name="Picture 2" descr="D:\2015 MWC KV\2015 MWC PPT\新建文件夹\07.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7" y="794"/>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392359" y="701852"/>
            <a:ext cx="9993315" cy="1143265"/>
          </a:xfrm>
          <a:prstGeom prst="rect">
            <a:avLst/>
          </a:prstGeom>
        </p:spPr>
        <p:txBody>
          <a:bodyPr/>
          <a:lstStyle>
            <a:lvl1pPr>
              <a:defRPr>
                <a:solidFill>
                  <a:schemeClr val="tx1">
                    <a:lumMod val="75000"/>
                    <a:lumOff val="25000"/>
                  </a:schemeClr>
                </a:solidFill>
                <a:latin typeface="+mn-ea"/>
                <a:ea typeface="+mn-ea"/>
              </a:defRPr>
            </a:lvl1pPr>
          </a:lstStyle>
          <a:p>
            <a:r>
              <a:rPr lang="zh-CN" altLang="en-US" dirty="0"/>
              <a:t>单击此处编辑母版标题样式</a:t>
            </a:r>
          </a:p>
        </p:txBody>
      </p:sp>
      <p:sp>
        <p:nvSpPr>
          <p:cNvPr id="3" name="内容占位符 2"/>
          <p:cNvSpPr>
            <a:spLocks noGrp="1"/>
          </p:cNvSpPr>
          <p:nvPr>
            <p:ph idx="1"/>
          </p:nvPr>
        </p:nvSpPr>
        <p:spPr>
          <a:xfrm>
            <a:off x="441140" y="2117155"/>
            <a:ext cx="9993315" cy="4097592"/>
          </a:xfrm>
          <a:prstGeom prst="rect">
            <a:avLst/>
          </a:prstGeom>
        </p:spPr>
        <p:txBody>
          <a:bodyPr/>
          <a:lstStyle>
            <a:lvl1pPr>
              <a:defRPr>
                <a:solidFill>
                  <a:schemeClr val="tx1">
                    <a:lumMod val="75000"/>
                    <a:lumOff val="25000"/>
                  </a:schemeClr>
                </a:solidFill>
                <a:latin typeface="+mn-ea"/>
                <a:ea typeface="+mn-ea"/>
              </a:defRPr>
            </a:lvl1pPr>
            <a:lvl2pPr>
              <a:defRPr>
                <a:solidFill>
                  <a:schemeClr val="tx1">
                    <a:lumMod val="75000"/>
                    <a:lumOff val="25000"/>
                  </a:schemeClr>
                </a:solidFill>
                <a:latin typeface="+mn-ea"/>
                <a:ea typeface="+mn-ea"/>
              </a:defRPr>
            </a:lvl2pPr>
            <a:lvl3pPr>
              <a:defRPr>
                <a:solidFill>
                  <a:schemeClr val="tx1">
                    <a:lumMod val="75000"/>
                    <a:lumOff val="25000"/>
                  </a:schemeClr>
                </a:solidFill>
                <a:latin typeface="+mn-ea"/>
                <a:ea typeface="+mn-ea"/>
              </a:defRPr>
            </a:lvl3pPr>
            <a:lvl4pPr>
              <a:defRPr>
                <a:solidFill>
                  <a:schemeClr val="tx1">
                    <a:lumMod val="75000"/>
                    <a:lumOff val="25000"/>
                  </a:schemeClr>
                </a:solidFill>
                <a:latin typeface="+mn-ea"/>
                <a:ea typeface="+mn-ea"/>
              </a:defRPr>
            </a:lvl4pPr>
            <a:lvl5pPr>
              <a:defRPr>
                <a:solidFill>
                  <a:schemeClr val="tx1">
                    <a:lumMod val="75000"/>
                    <a:lumOff val="25000"/>
                  </a:schemeClr>
                </a:solidFill>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446336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2_3">
    <p:spTree>
      <p:nvGrpSpPr>
        <p:cNvPr id="1" name=""/>
        <p:cNvGrpSpPr/>
        <p:nvPr/>
      </p:nvGrpSpPr>
      <p:grpSpPr>
        <a:xfrm>
          <a:off x="0" y="0"/>
          <a:ext cx="0" cy="0"/>
          <a:chOff x="0" y="0"/>
          <a:chExt cx="0" cy="0"/>
        </a:xfrm>
      </p:grpSpPr>
      <p:pic>
        <p:nvPicPr>
          <p:cNvPr id="4" name="Picture 2" descr="D:\2015 MWC KV\2015 MWC PPT\新建文件夹\02.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7" y="794"/>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392359" y="701852"/>
            <a:ext cx="9993315" cy="1143265"/>
          </a:xfrm>
          <a:prstGeom prst="rect">
            <a:avLst/>
          </a:prstGeom>
        </p:spPr>
        <p:txBody>
          <a:bodyPr/>
          <a:lstStyle>
            <a:lvl1pPr>
              <a:defRPr>
                <a:solidFill>
                  <a:schemeClr val="bg1"/>
                </a:solidFill>
                <a:latin typeface="+mn-ea"/>
                <a:ea typeface="+mn-ea"/>
              </a:defRPr>
            </a:lvl1pPr>
          </a:lstStyle>
          <a:p>
            <a:r>
              <a:rPr lang="zh-CN" altLang="en-US" dirty="0"/>
              <a:t>单击此处编辑母版标题样式</a:t>
            </a:r>
          </a:p>
        </p:txBody>
      </p:sp>
      <p:sp>
        <p:nvSpPr>
          <p:cNvPr id="3" name="内容占位符 2"/>
          <p:cNvSpPr>
            <a:spLocks noGrp="1"/>
          </p:cNvSpPr>
          <p:nvPr>
            <p:ph idx="1"/>
          </p:nvPr>
        </p:nvSpPr>
        <p:spPr>
          <a:xfrm>
            <a:off x="441140" y="2117155"/>
            <a:ext cx="9993315" cy="4097592"/>
          </a:xfrm>
          <a:prstGeom prst="rect">
            <a:avLst/>
          </a:prstGeom>
        </p:spPr>
        <p:txBody>
          <a:bodyPr/>
          <a:lstStyle>
            <a:lvl1pPr>
              <a:defRPr>
                <a:solidFill>
                  <a:schemeClr val="bg1"/>
                </a:solidFill>
                <a:latin typeface="+mn-ea"/>
                <a:ea typeface="+mn-ea"/>
              </a:defRPr>
            </a:lvl1pPr>
            <a:lvl2pPr>
              <a:defRPr>
                <a:solidFill>
                  <a:schemeClr val="bg1"/>
                </a:solidFill>
                <a:latin typeface="+mn-ea"/>
                <a:ea typeface="+mn-ea"/>
              </a:defRPr>
            </a:lvl2pPr>
            <a:lvl3pPr>
              <a:defRPr>
                <a:solidFill>
                  <a:schemeClr val="bg1"/>
                </a:solidFill>
                <a:latin typeface="+mn-ea"/>
                <a:ea typeface="+mn-ea"/>
              </a:defRPr>
            </a:lvl3pPr>
            <a:lvl4pPr>
              <a:defRPr>
                <a:solidFill>
                  <a:schemeClr val="bg1"/>
                </a:solidFill>
                <a:latin typeface="+mn-ea"/>
                <a:ea typeface="+mn-ea"/>
              </a:defRPr>
            </a:lvl4pPr>
            <a:lvl5pPr>
              <a:defRPr>
                <a:solidFill>
                  <a:schemeClr val="bg1"/>
                </a:solidFill>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087637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ontents_2">
    <p:spTree>
      <p:nvGrpSpPr>
        <p:cNvPr id="1" name=""/>
        <p:cNvGrpSpPr/>
        <p:nvPr/>
      </p:nvGrpSpPr>
      <p:grpSpPr>
        <a:xfrm>
          <a:off x="0" y="0"/>
          <a:ext cx="0" cy="0"/>
          <a:chOff x="0" y="0"/>
          <a:chExt cx="0" cy="0"/>
        </a:xfrm>
      </p:grpSpPr>
      <p:pic>
        <p:nvPicPr>
          <p:cNvPr id="5" name="图片 2"/>
          <p:cNvPicPr>
            <a:picLocks noChangeAspect="1"/>
          </p:cNvPicPr>
          <p:nvPr userDrawn="1"/>
        </p:nvPicPr>
        <p:blipFill rotWithShape="1">
          <a:blip r:embed="rId2" cstate="email">
            <a:alphaModFix amt="28000"/>
            <a:extLst>
              <a:ext uri="{28A0092B-C50C-407E-A947-70E740481C1C}">
                <a14:useLocalDpi xmlns:a14="http://schemas.microsoft.com/office/drawing/2010/main"/>
              </a:ext>
            </a:extLst>
          </a:blip>
          <a:srcRect b="25782"/>
          <a:stretch/>
        </p:blipFill>
        <p:spPr>
          <a:xfrm>
            <a:off x="3504624" y="2226785"/>
            <a:ext cx="7879649" cy="4632803"/>
          </a:xfrm>
          <a:prstGeom prst="rect">
            <a:avLst/>
          </a:prstGeom>
        </p:spPr>
      </p:pic>
      <p:sp>
        <p:nvSpPr>
          <p:cNvPr id="2" name="标题 1"/>
          <p:cNvSpPr>
            <a:spLocks noGrp="1"/>
          </p:cNvSpPr>
          <p:nvPr>
            <p:ph type="title"/>
          </p:nvPr>
        </p:nvSpPr>
        <p:spPr>
          <a:xfrm>
            <a:off x="392359" y="701852"/>
            <a:ext cx="9993315" cy="1143265"/>
          </a:xfrm>
          <a:prstGeom prst="rect">
            <a:avLst/>
          </a:prstGeom>
        </p:spPr>
        <p:txBody>
          <a:bodyPr/>
          <a:lstStyle>
            <a:lvl1pPr>
              <a:defRPr>
                <a:solidFill>
                  <a:schemeClr val="accent1"/>
                </a:solidFill>
                <a:latin typeface="+mn-ea"/>
                <a:ea typeface="+mn-ea"/>
              </a:defRPr>
            </a:lvl1pPr>
          </a:lstStyle>
          <a:p>
            <a:r>
              <a:rPr lang="zh-CN" altLang="en-US" dirty="0"/>
              <a:t>单击此处编辑母版标题样式</a:t>
            </a:r>
          </a:p>
        </p:txBody>
      </p:sp>
      <p:sp>
        <p:nvSpPr>
          <p:cNvPr id="3" name="内容占位符 2"/>
          <p:cNvSpPr>
            <a:spLocks noGrp="1"/>
          </p:cNvSpPr>
          <p:nvPr>
            <p:ph idx="1"/>
          </p:nvPr>
        </p:nvSpPr>
        <p:spPr>
          <a:xfrm>
            <a:off x="441140" y="2117155"/>
            <a:ext cx="9993315" cy="4097592"/>
          </a:xfrm>
          <a:prstGeom prst="rect">
            <a:avLst/>
          </a:prstGeom>
        </p:spPr>
        <p:txBody>
          <a:bodyPr/>
          <a:lstStyle>
            <a:lvl1pPr>
              <a:buClr>
                <a:schemeClr val="accent1"/>
              </a:buClr>
              <a:defRPr>
                <a:solidFill>
                  <a:schemeClr val="tx1">
                    <a:lumMod val="75000"/>
                    <a:lumOff val="25000"/>
                  </a:schemeClr>
                </a:solidFill>
                <a:latin typeface="+mn-ea"/>
                <a:ea typeface="+mn-ea"/>
              </a:defRPr>
            </a:lvl1pPr>
            <a:lvl2pPr>
              <a:buClr>
                <a:schemeClr val="accent1"/>
              </a:buClr>
              <a:defRPr>
                <a:solidFill>
                  <a:schemeClr val="tx1">
                    <a:lumMod val="75000"/>
                    <a:lumOff val="25000"/>
                  </a:schemeClr>
                </a:solidFill>
                <a:latin typeface="+mn-ea"/>
                <a:ea typeface="+mn-ea"/>
              </a:defRPr>
            </a:lvl2pPr>
            <a:lvl3pPr>
              <a:buClr>
                <a:schemeClr val="accent1"/>
              </a:buClr>
              <a:defRPr>
                <a:solidFill>
                  <a:schemeClr val="tx1">
                    <a:lumMod val="75000"/>
                    <a:lumOff val="25000"/>
                  </a:schemeClr>
                </a:solidFill>
                <a:latin typeface="+mn-ea"/>
                <a:ea typeface="+mn-ea"/>
              </a:defRPr>
            </a:lvl3pPr>
            <a:lvl4pPr>
              <a:buClr>
                <a:schemeClr val="accent1"/>
              </a:buClr>
              <a:defRPr>
                <a:solidFill>
                  <a:schemeClr val="tx1">
                    <a:lumMod val="75000"/>
                    <a:lumOff val="25000"/>
                  </a:schemeClr>
                </a:solidFill>
                <a:latin typeface="+mn-ea"/>
                <a:ea typeface="+mn-ea"/>
              </a:defRPr>
            </a:lvl4pPr>
            <a:lvl5pPr>
              <a:buClr>
                <a:schemeClr val="accent1"/>
              </a:buClr>
              <a:defRPr>
                <a:solidFill>
                  <a:schemeClr val="tx1">
                    <a:lumMod val="75000"/>
                    <a:lumOff val="25000"/>
                  </a:schemeClr>
                </a:solidFill>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Picture 87" descr="图片3副本"/>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689776" y="256644"/>
            <a:ext cx="1940004" cy="461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5320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2_3">
    <p:spTree>
      <p:nvGrpSpPr>
        <p:cNvPr id="1" name=""/>
        <p:cNvGrpSpPr/>
        <p:nvPr/>
      </p:nvGrpSpPr>
      <p:grpSpPr>
        <a:xfrm>
          <a:off x="0" y="0"/>
          <a:ext cx="0" cy="0"/>
          <a:chOff x="0" y="0"/>
          <a:chExt cx="0" cy="0"/>
        </a:xfrm>
      </p:grpSpPr>
      <p:sp>
        <p:nvSpPr>
          <p:cNvPr id="5" name="Rectangle 1"/>
          <p:cNvSpPr>
            <a:spLocks/>
          </p:cNvSpPr>
          <p:nvPr userDrawn="1"/>
        </p:nvSpPr>
        <p:spPr bwMode="auto">
          <a:xfrm flipH="1">
            <a:off x="0" y="0"/>
            <a:ext cx="12195175" cy="6859588"/>
          </a:xfrm>
          <a:prstGeom prst="rect">
            <a:avLst/>
          </a:prstGeom>
          <a:gradFill flip="none" rotWithShape="1">
            <a:gsLst>
              <a:gs pos="0">
                <a:srgbClr val="004274"/>
              </a:gs>
              <a:gs pos="100000">
                <a:srgbClr val="000A1E"/>
              </a:gs>
            </a:gsLst>
            <a:lin ang="10800000" scaled="1"/>
            <a:tileRect/>
          </a:gradFill>
          <a:ln>
            <a:noFill/>
          </a:ln>
        </p:spPr>
        <p:txBody>
          <a:bodyPr lIns="0" tIns="0" rIns="0" bIns="0"/>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2" name="标题 1"/>
          <p:cNvSpPr>
            <a:spLocks noGrp="1"/>
          </p:cNvSpPr>
          <p:nvPr>
            <p:ph type="title"/>
          </p:nvPr>
        </p:nvSpPr>
        <p:spPr>
          <a:xfrm>
            <a:off x="392359" y="701852"/>
            <a:ext cx="9993315" cy="1143265"/>
          </a:xfrm>
          <a:prstGeom prst="rect">
            <a:avLst/>
          </a:prstGeom>
        </p:spPr>
        <p:txBody>
          <a:bodyPr/>
          <a:lstStyle>
            <a:lvl1pPr>
              <a:defRPr>
                <a:solidFill>
                  <a:schemeClr val="bg1"/>
                </a:solidFill>
                <a:latin typeface="+mn-ea"/>
                <a:ea typeface="+mn-ea"/>
              </a:defRPr>
            </a:lvl1pPr>
          </a:lstStyle>
          <a:p>
            <a:r>
              <a:rPr lang="zh-CN" altLang="en-US" dirty="0"/>
              <a:t>单击此处编辑母版标题样式</a:t>
            </a:r>
          </a:p>
        </p:txBody>
      </p:sp>
      <p:sp>
        <p:nvSpPr>
          <p:cNvPr id="3" name="内容占位符 2"/>
          <p:cNvSpPr>
            <a:spLocks noGrp="1"/>
          </p:cNvSpPr>
          <p:nvPr>
            <p:ph idx="1"/>
          </p:nvPr>
        </p:nvSpPr>
        <p:spPr>
          <a:xfrm>
            <a:off x="441140" y="2117155"/>
            <a:ext cx="9993315" cy="4097592"/>
          </a:xfrm>
          <a:prstGeom prst="rect">
            <a:avLst/>
          </a:prstGeom>
        </p:spPr>
        <p:txBody>
          <a:bodyPr/>
          <a:lstStyle>
            <a:lvl1pPr>
              <a:buClrTx/>
              <a:defRPr>
                <a:solidFill>
                  <a:schemeClr val="bg1"/>
                </a:solidFill>
                <a:latin typeface="+mn-ea"/>
                <a:ea typeface="+mn-ea"/>
              </a:defRPr>
            </a:lvl1pPr>
            <a:lvl2pPr>
              <a:buClrTx/>
              <a:defRPr>
                <a:solidFill>
                  <a:schemeClr val="bg1"/>
                </a:solidFill>
                <a:latin typeface="+mn-ea"/>
                <a:ea typeface="+mn-ea"/>
              </a:defRPr>
            </a:lvl2pPr>
            <a:lvl3pPr>
              <a:buClrTx/>
              <a:defRPr>
                <a:solidFill>
                  <a:schemeClr val="bg1"/>
                </a:solidFill>
                <a:latin typeface="+mn-ea"/>
                <a:ea typeface="+mn-ea"/>
              </a:defRPr>
            </a:lvl3pPr>
            <a:lvl4pPr>
              <a:buClrTx/>
              <a:defRPr>
                <a:solidFill>
                  <a:schemeClr val="bg1"/>
                </a:solidFill>
                <a:latin typeface="+mn-ea"/>
                <a:ea typeface="+mn-ea"/>
              </a:defRPr>
            </a:lvl4pPr>
            <a:lvl5pPr>
              <a:buClrTx/>
              <a:defRPr>
                <a:solidFill>
                  <a:schemeClr val="bg1"/>
                </a:solidFill>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6" name="图片 1"/>
          <p:cNvPicPr>
            <a:picLocks noChangeAspect="1"/>
          </p:cNvPicPr>
          <p:nvPr userDrawn="1"/>
        </p:nvPicPr>
        <p:blipFill rotWithShape="1">
          <a:blip r:embed="rId2" cstate="email">
            <a:alphaModFix amt="10000"/>
            <a:extLst>
              <a:ext uri="{28A0092B-C50C-407E-A947-70E740481C1C}">
                <a14:useLocalDpi xmlns:a14="http://schemas.microsoft.com/office/drawing/2010/main"/>
              </a:ext>
            </a:extLst>
          </a:blip>
          <a:srcRect t="-1" b="26003"/>
          <a:stretch/>
        </p:blipFill>
        <p:spPr>
          <a:xfrm>
            <a:off x="3312553" y="2085335"/>
            <a:ext cx="8066996" cy="4728835"/>
          </a:xfrm>
          <a:prstGeom prst="rect">
            <a:avLst/>
          </a:prstGeom>
        </p:spPr>
      </p:pic>
      <p:pic>
        <p:nvPicPr>
          <p:cNvPr id="12" name="Picture 7"/>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9697987" y="241052"/>
            <a:ext cx="1826889" cy="46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chemeClr val="tx1"/>
                </a:solidFill>
                <a:round/>
                <a:headEnd/>
                <a:tailEnd/>
              </a14:hiddenLine>
            </a:ext>
          </a:extLst>
        </p:spPr>
      </p:pic>
    </p:spTree>
    <p:extLst>
      <p:ext uri="{BB962C8B-B14F-4D97-AF65-F5344CB8AC3E}">
        <p14:creationId xmlns:p14="http://schemas.microsoft.com/office/powerpoint/2010/main" val="2464751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mod="1">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ntents_2">
    <p:spTree>
      <p:nvGrpSpPr>
        <p:cNvPr id="1" name=""/>
        <p:cNvGrpSpPr/>
        <p:nvPr/>
      </p:nvGrpSpPr>
      <p:grpSpPr>
        <a:xfrm>
          <a:off x="0" y="0"/>
          <a:ext cx="0" cy="0"/>
          <a:chOff x="0" y="0"/>
          <a:chExt cx="0" cy="0"/>
        </a:xfrm>
      </p:grpSpPr>
      <p:pic>
        <p:nvPicPr>
          <p:cNvPr id="8" name="Picture 2" descr="C:\Users\z00205060\Desktop\多媒体规范\浅色(横版）.jpg"/>
          <p:cNvPicPr>
            <a:picLocks noChangeAspect="1" noChangeArrowheads="1"/>
          </p:cNvPicPr>
          <p:nvPr userDrawn="1"/>
        </p:nvPicPr>
        <p:blipFill>
          <a:blip r:embed="rId2" cstate="print"/>
          <a:srcRect/>
          <a:stretch>
            <a:fillRect/>
          </a:stretch>
        </p:blipFill>
        <p:spPr bwMode="auto">
          <a:xfrm>
            <a:off x="0" y="0"/>
            <a:ext cx="12195175" cy="6859786"/>
          </a:xfrm>
          <a:prstGeom prst="rect">
            <a:avLst/>
          </a:prstGeom>
          <a:noFill/>
        </p:spPr>
      </p:pic>
      <p:sp>
        <p:nvSpPr>
          <p:cNvPr id="2" name="标题 1"/>
          <p:cNvSpPr>
            <a:spLocks noGrp="1"/>
          </p:cNvSpPr>
          <p:nvPr>
            <p:ph type="title"/>
          </p:nvPr>
        </p:nvSpPr>
        <p:spPr>
          <a:xfrm>
            <a:off x="392359" y="701852"/>
            <a:ext cx="9993315" cy="1143265"/>
          </a:xfrm>
          <a:prstGeom prst="rect">
            <a:avLst/>
          </a:prstGeom>
        </p:spPr>
        <p:txBody>
          <a:bodyPr/>
          <a:lstStyle>
            <a:lvl1pPr>
              <a:defRPr>
                <a:solidFill>
                  <a:schemeClr val="tx1">
                    <a:lumMod val="75000"/>
                    <a:lumOff val="25000"/>
                  </a:schemeClr>
                </a:solidFill>
                <a:latin typeface="+mn-ea"/>
                <a:ea typeface="+mn-ea"/>
              </a:defRPr>
            </a:lvl1pPr>
          </a:lstStyle>
          <a:p>
            <a:r>
              <a:rPr lang="zh-CN" altLang="en-US" dirty="0"/>
              <a:t>单击此处编辑母版标题样式</a:t>
            </a:r>
          </a:p>
        </p:txBody>
      </p:sp>
      <p:sp>
        <p:nvSpPr>
          <p:cNvPr id="3" name="内容占位符 2"/>
          <p:cNvSpPr>
            <a:spLocks noGrp="1"/>
          </p:cNvSpPr>
          <p:nvPr>
            <p:ph idx="1"/>
          </p:nvPr>
        </p:nvSpPr>
        <p:spPr>
          <a:xfrm>
            <a:off x="441140" y="2117155"/>
            <a:ext cx="9993315" cy="4097592"/>
          </a:xfrm>
          <a:prstGeom prst="rect">
            <a:avLst/>
          </a:prstGeom>
        </p:spPr>
        <p:txBody>
          <a:bodyPr/>
          <a:lstStyle>
            <a:lvl1pPr>
              <a:defRPr>
                <a:solidFill>
                  <a:schemeClr val="tx1">
                    <a:lumMod val="75000"/>
                    <a:lumOff val="25000"/>
                  </a:schemeClr>
                </a:solidFill>
                <a:latin typeface="+mn-ea"/>
                <a:ea typeface="+mn-ea"/>
              </a:defRPr>
            </a:lvl1pPr>
            <a:lvl2pPr>
              <a:defRPr>
                <a:solidFill>
                  <a:schemeClr val="tx1">
                    <a:lumMod val="75000"/>
                    <a:lumOff val="25000"/>
                  </a:schemeClr>
                </a:solidFill>
                <a:latin typeface="+mn-ea"/>
                <a:ea typeface="+mn-ea"/>
              </a:defRPr>
            </a:lvl2pPr>
            <a:lvl3pPr>
              <a:defRPr>
                <a:solidFill>
                  <a:schemeClr val="tx1">
                    <a:lumMod val="75000"/>
                    <a:lumOff val="25000"/>
                  </a:schemeClr>
                </a:solidFill>
                <a:latin typeface="+mn-ea"/>
                <a:ea typeface="+mn-ea"/>
              </a:defRPr>
            </a:lvl3pPr>
            <a:lvl4pPr>
              <a:defRPr>
                <a:solidFill>
                  <a:schemeClr val="tx1">
                    <a:lumMod val="75000"/>
                    <a:lumOff val="25000"/>
                  </a:schemeClr>
                </a:solidFill>
                <a:latin typeface="+mn-ea"/>
                <a:ea typeface="+mn-ea"/>
              </a:defRPr>
            </a:lvl4pPr>
            <a:lvl5pPr>
              <a:defRPr>
                <a:solidFill>
                  <a:schemeClr val="tx1">
                    <a:lumMod val="75000"/>
                    <a:lumOff val="25000"/>
                  </a:schemeClr>
                </a:solidFill>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6582226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Body_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6800" cy="6857552"/>
          </a:xfrm>
          <a:prstGeom prst="rect">
            <a:avLst/>
          </a:prstGeom>
        </p:spPr>
      </p:pic>
      <p:sp>
        <p:nvSpPr>
          <p:cNvPr id="5" name="内容占位符 2"/>
          <p:cNvSpPr>
            <a:spLocks noGrp="1"/>
          </p:cNvSpPr>
          <p:nvPr>
            <p:ph idx="1"/>
          </p:nvPr>
        </p:nvSpPr>
        <p:spPr>
          <a:xfrm>
            <a:off x="431187" y="961808"/>
            <a:ext cx="11332800" cy="5340504"/>
          </a:xfrm>
          <a:prstGeom prst="rect">
            <a:avLst/>
          </a:prstGeom>
        </p:spPr>
        <p:txBody>
          <a:bodyPr/>
          <a:lstStyle>
            <a:lvl1pPr>
              <a:buClr>
                <a:srgbClr val="C00000"/>
              </a:buClr>
              <a:defRPr sz="2400">
                <a:latin typeface="+mn-ea"/>
                <a:ea typeface="+mn-ea"/>
              </a:defRPr>
            </a:lvl1pPr>
            <a:lvl2pPr>
              <a:buClr>
                <a:srgbClr val="C00000"/>
              </a:buClr>
              <a:defRPr sz="2000">
                <a:latin typeface="+mn-ea"/>
                <a:ea typeface="+mn-ea"/>
              </a:defRPr>
            </a:lvl2pPr>
            <a:lvl3pPr>
              <a:buClr>
                <a:srgbClr val="C00000"/>
              </a:buClr>
              <a:defRPr sz="1800">
                <a:latin typeface="+mn-ea"/>
                <a:ea typeface="+mn-ea"/>
              </a:defRPr>
            </a:lvl3pPr>
            <a:lvl4pPr>
              <a:buClr>
                <a:srgbClr val="C00000"/>
              </a:buClr>
              <a:defRPr sz="1600">
                <a:latin typeface="+mn-ea"/>
                <a:ea typeface="+mn-ea"/>
              </a:defRPr>
            </a:lvl4pPr>
            <a:lvl5pPr>
              <a:buClr>
                <a:srgbClr val="C00000"/>
              </a:buClr>
              <a:defRPr sz="1400">
                <a:latin typeface="+mn-ea"/>
                <a:ea typeface="+mn-ea"/>
              </a:defRPr>
            </a:lvl5pPr>
          </a:lstStyle>
          <a:p>
            <a:pPr lvl="0"/>
            <a:r>
              <a:rPr lang="en-US" altLang="zh-CN" dirty="0"/>
              <a:t>Click to edit Master text styles</a:t>
            </a:r>
            <a:endParaRPr lang="zh-CN" altLang="en-US" dirty="0"/>
          </a:p>
          <a:p>
            <a:pPr lvl="1"/>
            <a:r>
              <a:rPr lang="en-US" altLang="zh-CN" dirty="0"/>
              <a:t>Second level</a:t>
            </a:r>
            <a:endParaRPr lang="zh-CN" altLang="en-US" dirty="0"/>
          </a:p>
          <a:p>
            <a:pPr lvl="2"/>
            <a:r>
              <a:rPr lang="en-US" altLang="zh-CN" dirty="0"/>
              <a:t>Third 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sp>
        <p:nvSpPr>
          <p:cNvPr id="11" name="标题 1"/>
          <p:cNvSpPr>
            <a:spLocks noGrp="1"/>
          </p:cNvSpPr>
          <p:nvPr>
            <p:ph type="title" hasCustomPrompt="1"/>
          </p:nvPr>
        </p:nvSpPr>
        <p:spPr>
          <a:xfrm>
            <a:off x="431187" y="189434"/>
            <a:ext cx="11332800" cy="492557"/>
          </a:xfrm>
          <a:prstGeom prst="rect">
            <a:avLst/>
          </a:prstGeom>
          <a:noFill/>
          <a:ln w="9525" algn="ctr">
            <a:noFill/>
            <a:miter lim="800000"/>
            <a:headEnd/>
            <a:tailEnd/>
          </a:ln>
          <a:effectLst/>
        </p:spPr>
        <p:txBody>
          <a:bodyPr vert="horz" wrap="square" lIns="0" tIns="0" rIns="0" bIns="0" numCol="1" anchor="ctr" anchorCtr="0" compatLnSpc="1">
            <a:prstTxWarp prst="textNoShape">
              <a:avLst/>
            </a:prstTxWarp>
            <a:spAutoFit/>
          </a:bodyPr>
          <a:lstStyle>
            <a:lvl1pPr algn="l">
              <a:defRPr lang="zh-CN" altLang="en-US" sz="3200" b="0" kern="1200" baseline="0" dirty="0">
                <a:solidFill>
                  <a:schemeClr val="accent1"/>
                </a:solidFill>
                <a:latin typeface="+mn-ea"/>
                <a:ea typeface="+mn-ea"/>
                <a:cs typeface="Arial" pitchFamily="34" charset="0"/>
              </a:defRPr>
            </a:lvl1pPr>
          </a:lstStyle>
          <a:p>
            <a:pPr lvl="0">
              <a:buClr>
                <a:srgbClr val="CC9900"/>
              </a:buClr>
              <a:buFont typeface="Wingdings" pitchFamily="2" charset="2"/>
            </a:pPr>
            <a:r>
              <a:rPr lang="en-US" altLang="zh-CN" dirty="0"/>
              <a:t>Click to add title</a:t>
            </a:r>
            <a:endParaRPr lang="zh-CN" altLang="en-US" dirty="0"/>
          </a:p>
        </p:txBody>
      </p:sp>
      <p:sp>
        <p:nvSpPr>
          <p:cNvPr id="12" name="Text Box 5"/>
          <p:cNvSpPr txBox="1">
            <a:spLocks noChangeArrowheads="1"/>
          </p:cNvSpPr>
          <p:nvPr userDrawn="1"/>
        </p:nvSpPr>
        <p:spPr bwMode="auto">
          <a:xfrm>
            <a:off x="4728133" y="6480088"/>
            <a:ext cx="2740494"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fontAlgn="auto">
              <a:spcBef>
                <a:spcPts val="0"/>
              </a:spcBef>
              <a:spcAft>
                <a:spcPts val="0"/>
              </a:spcAft>
              <a:defRPr/>
            </a:pPr>
            <a:r>
              <a:rPr lang="en-US" altLang="zh-CN" sz="1400" kern="0" dirty="0">
                <a:solidFill>
                  <a:srgbClr val="000000">
                    <a:lumMod val="65000"/>
                    <a:lumOff val="35000"/>
                  </a:srgbClr>
                </a:solidFill>
                <a:latin typeface="FrutigerNext LT Regular" panose="020B0503040504020204" pitchFamily="34" charset="0"/>
                <a:ea typeface="微软雅黑"/>
              </a:rPr>
              <a:t>HUAWEI TECHNOLOGIES CO., LTD.</a:t>
            </a:r>
          </a:p>
        </p:txBody>
      </p:sp>
      <p:pic>
        <p:nvPicPr>
          <p:cNvPr id="17" name="Picture 87" descr="图片3副本"/>
          <p:cNvPicPr>
            <a:picLocks noChangeAspect="1" noChangeArrowheads="1"/>
          </p:cNvPicPr>
          <p:nvPr userDrawn="1"/>
        </p:nvPicPr>
        <p:blipFill>
          <a:blip r:embed="rId3" cstate="screen"/>
          <a:stretch>
            <a:fillRect/>
          </a:stretch>
        </p:blipFill>
        <p:spPr bwMode="auto">
          <a:xfrm>
            <a:off x="10182225" y="6386513"/>
            <a:ext cx="1292464" cy="310923"/>
          </a:xfrm>
          <a:prstGeom prst="rect">
            <a:avLst/>
          </a:prstGeom>
          <a:noFill/>
        </p:spPr>
      </p:pic>
      <p:sp>
        <p:nvSpPr>
          <p:cNvPr id="8" name="Rectangle 86"/>
          <p:cNvSpPr>
            <a:spLocks noChangeArrowheads="1"/>
          </p:cNvSpPr>
          <p:nvPr userDrawn="1"/>
        </p:nvSpPr>
        <p:spPr bwMode="auto">
          <a:xfrm>
            <a:off x="698499" y="6503172"/>
            <a:ext cx="972000" cy="169277"/>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p>
            <a:pPr eaLnBrk="0" fontAlgn="auto" hangingPunct="0">
              <a:spcBef>
                <a:spcPts val="0"/>
              </a:spcBef>
              <a:spcAft>
                <a:spcPts val="0"/>
              </a:spcAft>
            </a:pPr>
            <a:r>
              <a:rPr lang="de-DE" sz="1100" kern="0" dirty="0">
                <a:solidFill>
                  <a:srgbClr val="000000">
                    <a:lumMod val="65000"/>
                    <a:lumOff val="35000"/>
                  </a:srgbClr>
                </a:solidFill>
                <a:latin typeface="FrutigerNext LT Regular" panose="020B0503040504020204" pitchFamily="34" charset="0"/>
                <a:ea typeface="微软雅黑"/>
              </a:rPr>
              <a:t>P</a:t>
            </a:r>
            <a:r>
              <a:rPr lang="en-US" altLang="zh-CN" sz="1100" kern="0" dirty="0">
                <a:solidFill>
                  <a:srgbClr val="000000">
                    <a:lumMod val="65000"/>
                    <a:lumOff val="35000"/>
                  </a:srgbClr>
                </a:solidFill>
                <a:latin typeface="FrutigerNext LT Regular" panose="020B0503040504020204" pitchFamily="34" charset="0"/>
                <a:ea typeface="微软雅黑"/>
              </a:rPr>
              <a:t>age </a:t>
            </a:r>
            <a:fld id="{E68EC476-442B-4BB7-9603-F1440C241F3D}" type="slidenum">
              <a:rPr lang="de-DE" sz="1100" kern="0" smtClean="0">
                <a:solidFill>
                  <a:srgbClr val="000000">
                    <a:lumMod val="65000"/>
                    <a:lumOff val="35000"/>
                  </a:srgbClr>
                </a:solidFill>
                <a:latin typeface="FrutigerNext LT Regular" panose="020B0503040504020204" pitchFamily="34" charset="0"/>
                <a:ea typeface="微软雅黑"/>
              </a:rPr>
              <a:pPr eaLnBrk="0" fontAlgn="auto" hangingPunct="0">
                <a:spcBef>
                  <a:spcPts val="0"/>
                </a:spcBef>
                <a:spcAft>
                  <a:spcPts val="0"/>
                </a:spcAft>
              </a:pPr>
              <a:t>‹#›</a:t>
            </a:fld>
            <a:endParaRPr lang="en-GB" sz="1100" kern="0" dirty="0">
              <a:solidFill>
                <a:srgbClr val="000000">
                  <a:lumMod val="65000"/>
                  <a:lumOff val="35000"/>
                </a:srgbClr>
              </a:solidFill>
              <a:latin typeface="FrutigerNext LT Regular" panose="020B0503040504020204" pitchFamily="34" charset="0"/>
              <a:ea typeface="微软雅黑"/>
            </a:endParaRPr>
          </a:p>
        </p:txBody>
      </p:sp>
    </p:spTree>
    <p:extLst>
      <p:ext uri="{BB962C8B-B14F-4D97-AF65-F5344CB8AC3E}">
        <p14:creationId xmlns:p14="http://schemas.microsoft.com/office/powerpoint/2010/main" val="13212510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ody_4">
    <p:spTree>
      <p:nvGrpSpPr>
        <p:cNvPr id="1" name=""/>
        <p:cNvGrpSpPr/>
        <p:nvPr/>
      </p:nvGrpSpPr>
      <p:grpSpPr>
        <a:xfrm>
          <a:off x="0" y="0"/>
          <a:ext cx="0" cy="0"/>
          <a:chOff x="0" y="0"/>
          <a:chExt cx="0" cy="0"/>
        </a:xfrm>
      </p:grpSpPr>
      <p:sp>
        <p:nvSpPr>
          <p:cNvPr id="5" name="内容占位符 2"/>
          <p:cNvSpPr>
            <a:spLocks noGrp="1"/>
          </p:cNvSpPr>
          <p:nvPr>
            <p:ph idx="1"/>
          </p:nvPr>
        </p:nvSpPr>
        <p:spPr>
          <a:xfrm>
            <a:off x="431187" y="961808"/>
            <a:ext cx="11332800" cy="5340504"/>
          </a:xfrm>
          <a:prstGeom prst="rect">
            <a:avLst/>
          </a:prstGeom>
        </p:spPr>
        <p:txBody>
          <a:bodyPr/>
          <a:lstStyle>
            <a:lvl1pPr>
              <a:buClr>
                <a:srgbClr val="C00000"/>
              </a:buClr>
              <a:defRPr sz="2400">
                <a:latin typeface="+mn-ea"/>
                <a:ea typeface="+mn-ea"/>
              </a:defRPr>
            </a:lvl1pPr>
            <a:lvl2pPr>
              <a:buClr>
                <a:srgbClr val="C00000"/>
              </a:buClr>
              <a:defRPr sz="2000">
                <a:latin typeface="+mn-ea"/>
                <a:ea typeface="+mn-ea"/>
              </a:defRPr>
            </a:lvl2pPr>
            <a:lvl3pPr>
              <a:buClr>
                <a:srgbClr val="C00000"/>
              </a:buClr>
              <a:defRPr sz="1800">
                <a:latin typeface="+mn-ea"/>
                <a:ea typeface="+mn-ea"/>
              </a:defRPr>
            </a:lvl3pPr>
            <a:lvl4pPr>
              <a:buClr>
                <a:srgbClr val="C00000"/>
              </a:buClr>
              <a:defRPr sz="1600">
                <a:latin typeface="+mn-ea"/>
                <a:ea typeface="+mn-ea"/>
              </a:defRPr>
            </a:lvl4pPr>
            <a:lvl5pPr>
              <a:buClr>
                <a:srgbClr val="C00000"/>
              </a:buClr>
              <a:defRPr sz="1400">
                <a:latin typeface="+mn-ea"/>
                <a:ea typeface="+mn-ea"/>
              </a:defRPr>
            </a:lvl5pPr>
          </a:lstStyle>
          <a:p>
            <a:pPr lvl="0"/>
            <a:r>
              <a:rPr lang="en-US" altLang="zh-CN" dirty="0"/>
              <a:t>Click to edit Master text styles</a:t>
            </a:r>
            <a:endParaRPr lang="zh-CN" altLang="en-US" dirty="0"/>
          </a:p>
          <a:p>
            <a:pPr lvl="1"/>
            <a:r>
              <a:rPr lang="en-US" altLang="zh-CN" dirty="0"/>
              <a:t>Second level</a:t>
            </a:r>
            <a:endParaRPr lang="zh-CN" altLang="en-US" dirty="0"/>
          </a:p>
          <a:p>
            <a:pPr lvl="2"/>
            <a:r>
              <a:rPr lang="en-US" altLang="zh-CN" dirty="0"/>
              <a:t>Third 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sp>
        <p:nvSpPr>
          <p:cNvPr id="14" name="Freeform 2"/>
          <p:cNvSpPr>
            <a:spLocks/>
          </p:cNvSpPr>
          <p:nvPr userDrawn="1"/>
        </p:nvSpPr>
        <p:spPr bwMode="auto">
          <a:xfrm>
            <a:off x="15" y="6375601"/>
            <a:ext cx="8985871" cy="482665"/>
          </a:xfrm>
          <a:custGeom>
            <a:avLst/>
            <a:gdLst>
              <a:gd name="T0" fmla="*/ 1888 w 2221"/>
              <a:gd name="T1" fmla="*/ 1202 h 1202"/>
              <a:gd name="T2" fmla="*/ 2221 w 2221"/>
              <a:gd name="T3" fmla="*/ 0 h 1202"/>
              <a:gd name="T4" fmla="*/ 0 w 2221"/>
              <a:gd name="T5" fmla="*/ 0 h 1202"/>
              <a:gd name="T6" fmla="*/ 0 w 2221"/>
              <a:gd name="T7" fmla="*/ 1202 h 1202"/>
              <a:gd name="T8" fmla="*/ 1888 w 2221"/>
              <a:gd name="T9" fmla="*/ 1202 h 1202"/>
              <a:gd name="connsiteX0" fmla="*/ 34555 w 36054"/>
              <a:gd name="connsiteY0" fmla="*/ 10000 h 10000"/>
              <a:gd name="connsiteX1" fmla="*/ 36054 w 36054"/>
              <a:gd name="connsiteY1" fmla="*/ 0 h 10000"/>
              <a:gd name="connsiteX2" fmla="*/ 26054 w 36054"/>
              <a:gd name="connsiteY2" fmla="*/ 0 h 10000"/>
              <a:gd name="connsiteX3" fmla="*/ 0 w 36054"/>
              <a:gd name="connsiteY3" fmla="*/ 10000 h 10000"/>
              <a:gd name="connsiteX4" fmla="*/ 34555 w 36054"/>
              <a:gd name="connsiteY4" fmla="*/ 10000 h 10000"/>
              <a:gd name="connsiteX0" fmla="*/ 34555 w 36054"/>
              <a:gd name="connsiteY0" fmla="*/ 10000 h 10000"/>
              <a:gd name="connsiteX1" fmla="*/ 36054 w 36054"/>
              <a:gd name="connsiteY1" fmla="*/ 0 h 10000"/>
              <a:gd name="connsiteX2" fmla="*/ 0 w 36054"/>
              <a:gd name="connsiteY2" fmla="*/ 6 h 10000"/>
              <a:gd name="connsiteX3" fmla="*/ 0 w 36054"/>
              <a:gd name="connsiteY3" fmla="*/ 10000 h 10000"/>
              <a:gd name="connsiteX4" fmla="*/ 34555 w 36054"/>
              <a:gd name="connsiteY4" fmla="*/ 10000 h 10000"/>
              <a:gd name="connsiteX0" fmla="*/ 34555 w 36125"/>
              <a:gd name="connsiteY0" fmla="*/ 9994 h 9994"/>
              <a:gd name="connsiteX1" fmla="*/ 36125 w 36125"/>
              <a:gd name="connsiteY1" fmla="*/ 195 h 9994"/>
              <a:gd name="connsiteX2" fmla="*/ 0 w 36125"/>
              <a:gd name="connsiteY2" fmla="*/ 0 h 9994"/>
              <a:gd name="connsiteX3" fmla="*/ 0 w 36125"/>
              <a:gd name="connsiteY3" fmla="*/ 9994 h 9994"/>
              <a:gd name="connsiteX4" fmla="*/ 34555 w 36125"/>
              <a:gd name="connsiteY4" fmla="*/ 9994 h 9994"/>
              <a:gd name="connsiteX0" fmla="*/ 20091 w 20526"/>
              <a:gd name="connsiteY0" fmla="*/ 10000 h 10000"/>
              <a:gd name="connsiteX1" fmla="*/ 20526 w 20526"/>
              <a:gd name="connsiteY1" fmla="*/ 195 h 10000"/>
              <a:gd name="connsiteX2" fmla="*/ 10526 w 20526"/>
              <a:gd name="connsiteY2" fmla="*/ 0 h 10000"/>
              <a:gd name="connsiteX3" fmla="*/ 0 w 20526"/>
              <a:gd name="connsiteY3" fmla="*/ 10000 h 10000"/>
              <a:gd name="connsiteX4" fmla="*/ 20091 w 20526"/>
              <a:gd name="connsiteY4" fmla="*/ 10000 h 10000"/>
              <a:gd name="connsiteX0" fmla="*/ 20091 w 20526"/>
              <a:gd name="connsiteY0" fmla="*/ 9805 h 9805"/>
              <a:gd name="connsiteX1" fmla="*/ 20526 w 20526"/>
              <a:gd name="connsiteY1" fmla="*/ 0 h 9805"/>
              <a:gd name="connsiteX2" fmla="*/ 0 w 20526"/>
              <a:gd name="connsiteY2" fmla="*/ 0 h 9805"/>
              <a:gd name="connsiteX3" fmla="*/ 0 w 20526"/>
              <a:gd name="connsiteY3" fmla="*/ 9805 h 9805"/>
              <a:gd name="connsiteX4" fmla="*/ 20091 w 20526"/>
              <a:gd name="connsiteY4" fmla="*/ 9805 h 9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26" h="9805">
                <a:moveTo>
                  <a:pt x="20091" y="9805"/>
                </a:moveTo>
                <a:cubicBezTo>
                  <a:pt x="20384" y="5043"/>
                  <a:pt x="20501" y="2031"/>
                  <a:pt x="20526" y="0"/>
                </a:cubicBezTo>
                <a:lnTo>
                  <a:pt x="0" y="0"/>
                </a:lnTo>
                <a:lnTo>
                  <a:pt x="0" y="9805"/>
                </a:lnTo>
                <a:lnTo>
                  <a:pt x="20091" y="9805"/>
                </a:lnTo>
                <a:close/>
              </a:path>
            </a:pathLst>
          </a:custGeom>
          <a:gradFill>
            <a:gsLst>
              <a:gs pos="0">
                <a:schemeClr val="bg1">
                  <a:alpha val="0"/>
                </a:schemeClr>
              </a:gs>
              <a:gs pos="100000">
                <a:schemeClr val="bg1">
                  <a:lumMod val="75000"/>
                </a:schemeClr>
              </a:gs>
            </a:gsLst>
            <a:lin ang="5400000" scaled="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endParaRPr lang="en-US">
              <a:solidFill>
                <a:srgbClr val="000000"/>
              </a:solidFill>
              <a:latin typeface="Arial" charset="0"/>
              <a:ea typeface="微软雅黑"/>
            </a:endParaRPr>
          </a:p>
        </p:txBody>
      </p:sp>
      <p:sp>
        <p:nvSpPr>
          <p:cNvPr id="15" name="Freeform 3"/>
          <p:cNvSpPr>
            <a:spLocks/>
          </p:cNvSpPr>
          <p:nvPr userDrawn="1"/>
        </p:nvSpPr>
        <p:spPr bwMode="auto">
          <a:xfrm>
            <a:off x="8877276" y="6375603"/>
            <a:ext cx="3315939" cy="482660"/>
          </a:xfrm>
          <a:custGeom>
            <a:avLst/>
            <a:gdLst>
              <a:gd name="T0" fmla="*/ 0 w 842"/>
              <a:gd name="T1" fmla="*/ 1202 h 1202"/>
              <a:gd name="T2" fmla="*/ 419 w 842"/>
              <a:gd name="T3" fmla="*/ 0 h 1202"/>
              <a:gd name="T4" fmla="*/ 842 w 842"/>
              <a:gd name="T5" fmla="*/ 0 h 1202"/>
              <a:gd name="T6" fmla="*/ 842 w 842"/>
              <a:gd name="T7" fmla="*/ 1202 h 1202"/>
              <a:gd name="T8" fmla="*/ 0 w 842"/>
              <a:gd name="T9" fmla="*/ 1202 h 1202"/>
              <a:gd name="connsiteX0" fmla="*/ 0 w 25988"/>
              <a:gd name="connsiteY0" fmla="*/ 10000 h 10000"/>
              <a:gd name="connsiteX1" fmla="*/ 4976 w 25988"/>
              <a:gd name="connsiteY1" fmla="*/ 0 h 10000"/>
              <a:gd name="connsiteX2" fmla="*/ 25988 w 25988"/>
              <a:gd name="connsiteY2" fmla="*/ 102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25988 w 25988"/>
              <a:gd name="connsiteY3" fmla="*/ 10000 h 10000"/>
              <a:gd name="connsiteX4" fmla="*/ 0 w 25988"/>
              <a:gd name="connsiteY4" fmla="*/ 10000 h 10000"/>
              <a:gd name="connsiteX0" fmla="*/ 0 w 72172"/>
              <a:gd name="connsiteY0" fmla="*/ 10000 h 10000"/>
              <a:gd name="connsiteX1" fmla="*/ 4976 w 72172"/>
              <a:gd name="connsiteY1" fmla="*/ 0 h 10000"/>
              <a:gd name="connsiteX2" fmla="*/ 25988 w 72172"/>
              <a:gd name="connsiteY2" fmla="*/ 6 h 10000"/>
              <a:gd name="connsiteX3" fmla="*/ 72172 w 72172"/>
              <a:gd name="connsiteY3" fmla="*/ 10000 h 10000"/>
              <a:gd name="connsiteX4" fmla="*/ 0 w 72172"/>
              <a:gd name="connsiteY4" fmla="*/ 10000 h 10000"/>
              <a:gd name="connsiteX0" fmla="*/ 0 w 72172"/>
              <a:gd name="connsiteY0" fmla="*/ 10000 h 10000"/>
              <a:gd name="connsiteX1" fmla="*/ 4976 w 72172"/>
              <a:gd name="connsiteY1" fmla="*/ 0 h 10000"/>
              <a:gd name="connsiteX2" fmla="*/ 72172 w 72172"/>
              <a:gd name="connsiteY2" fmla="*/ 201 h 10000"/>
              <a:gd name="connsiteX3" fmla="*/ 72172 w 72172"/>
              <a:gd name="connsiteY3" fmla="*/ 10000 h 10000"/>
              <a:gd name="connsiteX4" fmla="*/ 0 w 72172"/>
              <a:gd name="connsiteY4" fmla="*/ 10000 h 10000"/>
              <a:gd name="connsiteX0" fmla="*/ 0 w 72172"/>
              <a:gd name="connsiteY0" fmla="*/ 9799 h 9799"/>
              <a:gd name="connsiteX1" fmla="*/ 4976 w 72172"/>
              <a:gd name="connsiteY1" fmla="*/ 0 h 9799"/>
              <a:gd name="connsiteX2" fmla="*/ 72172 w 72172"/>
              <a:gd name="connsiteY2" fmla="*/ 0 h 9799"/>
              <a:gd name="connsiteX3" fmla="*/ 72172 w 72172"/>
              <a:gd name="connsiteY3" fmla="*/ 9799 h 9799"/>
              <a:gd name="connsiteX4" fmla="*/ 0 w 72172"/>
              <a:gd name="connsiteY4" fmla="*/ 9799 h 9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72" h="9799">
                <a:moveTo>
                  <a:pt x="0" y="9799"/>
                </a:moveTo>
                <a:cubicBezTo>
                  <a:pt x="1603" y="4458"/>
                  <a:pt x="3539" y="1639"/>
                  <a:pt x="4976" y="0"/>
                </a:cubicBezTo>
                <a:lnTo>
                  <a:pt x="72172" y="0"/>
                </a:lnTo>
                <a:lnTo>
                  <a:pt x="72172" y="9799"/>
                </a:lnTo>
                <a:lnTo>
                  <a:pt x="0" y="9799"/>
                </a:lnTo>
                <a:close/>
              </a:path>
            </a:pathLst>
          </a:custGeom>
          <a:gradFill>
            <a:gsLst>
              <a:gs pos="0">
                <a:schemeClr val="bg1">
                  <a:alpha val="0"/>
                </a:schemeClr>
              </a:gs>
              <a:gs pos="100000">
                <a:schemeClr val="bg1">
                  <a:lumMod val="75000"/>
                </a:schemeClr>
              </a:gs>
            </a:gsLst>
            <a:lin ang="5400000" scaled="0"/>
          </a:gra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noAutofit/>
          </a:bodyPr>
          <a:lstStyle/>
          <a:p>
            <a:endParaRPr lang="en-US">
              <a:solidFill>
                <a:srgbClr val="000000"/>
              </a:solidFill>
              <a:latin typeface="Arial" charset="0"/>
              <a:ea typeface="微软雅黑"/>
            </a:endParaRPr>
          </a:p>
        </p:txBody>
      </p:sp>
      <p:sp>
        <p:nvSpPr>
          <p:cNvPr id="9" name="标题 1"/>
          <p:cNvSpPr>
            <a:spLocks noGrp="1"/>
          </p:cNvSpPr>
          <p:nvPr>
            <p:ph type="title" hasCustomPrompt="1"/>
          </p:nvPr>
        </p:nvSpPr>
        <p:spPr>
          <a:xfrm>
            <a:off x="431187" y="189434"/>
            <a:ext cx="11332800" cy="492557"/>
          </a:xfrm>
          <a:prstGeom prst="rect">
            <a:avLst/>
          </a:prstGeom>
          <a:noFill/>
          <a:ln w="9525" algn="ctr">
            <a:noFill/>
            <a:miter lim="800000"/>
            <a:headEnd/>
            <a:tailEnd/>
          </a:ln>
          <a:effectLst/>
        </p:spPr>
        <p:txBody>
          <a:bodyPr vert="horz" wrap="square" lIns="0" tIns="0" rIns="0" bIns="0" numCol="1" anchor="ctr" anchorCtr="0" compatLnSpc="1">
            <a:prstTxWarp prst="textNoShape">
              <a:avLst/>
            </a:prstTxWarp>
            <a:spAutoFit/>
          </a:bodyPr>
          <a:lstStyle>
            <a:lvl1pPr algn="l">
              <a:defRPr lang="zh-CN" altLang="en-US" sz="3200" b="0" kern="1200" baseline="0" dirty="0">
                <a:solidFill>
                  <a:schemeClr val="accent1"/>
                </a:solidFill>
                <a:latin typeface="+mn-ea"/>
                <a:ea typeface="+mn-ea"/>
                <a:cs typeface="Arial" pitchFamily="34" charset="0"/>
              </a:defRPr>
            </a:lvl1pPr>
          </a:lstStyle>
          <a:p>
            <a:pPr lvl="0">
              <a:buClr>
                <a:srgbClr val="CC9900"/>
              </a:buClr>
              <a:buFont typeface="Wingdings" pitchFamily="2" charset="2"/>
            </a:pPr>
            <a:r>
              <a:rPr lang="en-US" altLang="zh-CN" dirty="0"/>
              <a:t>Click to add title</a:t>
            </a:r>
            <a:endParaRPr lang="zh-CN" altLang="en-US" dirty="0"/>
          </a:p>
        </p:txBody>
      </p:sp>
      <p:sp>
        <p:nvSpPr>
          <p:cNvPr id="10" name="Text Box 5"/>
          <p:cNvSpPr txBox="1">
            <a:spLocks noChangeArrowheads="1"/>
          </p:cNvSpPr>
          <p:nvPr userDrawn="1"/>
        </p:nvSpPr>
        <p:spPr bwMode="auto">
          <a:xfrm>
            <a:off x="4728133" y="6480088"/>
            <a:ext cx="2740494"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fontAlgn="auto">
              <a:spcBef>
                <a:spcPts val="0"/>
              </a:spcBef>
              <a:spcAft>
                <a:spcPts val="0"/>
              </a:spcAft>
              <a:defRPr/>
            </a:pPr>
            <a:r>
              <a:rPr lang="en-US" altLang="zh-CN" sz="1400" kern="0" dirty="0">
                <a:solidFill>
                  <a:srgbClr val="000000">
                    <a:lumMod val="65000"/>
                    <a:lumOff val="35000"/>
                  </a:srgbClr>
                </a:solidFill>
                <a:latin typeface="FrutigerNext LT Regular" panose="020B0503040504020204" pitchFamily="34" charset="0"/>
                <a:ea typeface="微软雅黑"/>
              </a:rPr>
              <a:t>HUAWEI TECHNOLOGIES CO., LTD.</a:t>
            </a:r>
          </a:p>
        </p:txBody>
      </p:sp>
      <p:sp>
        <p:nvSpPr>
          <p:cNvPr id="11" name="Rectangle 5"/>
          <p:cNvSpPr>
            <a:spLocks noChangeArrowheads="1"/>
          </p:cNvSpPr>
          <p:nvPr userDrawn="1"/>
        </p:nvSpPr>
        <p:spPr bwMode="auto">
          <a:xfrm>
            <a:off x="8490586" y="6480088"/>
            <a:ext cx="334387"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bIns="0">
            <a:spAutoFit/>
          </a:bodyPr>
          <a:lstStyle/>
          <a:p>
            <a:pPr lvl="0" eaLnBrk="0" fontAlgn="auto" hangingPunct="0">
              <a:spcBef>
                <a:spcPts val="0"/>
              </a:spcBef>
              <a:spcAft>
                <a:spcPts val="0"/>
              </a:spcAft>
            </a:pPr>
            <a:r>
              <a:rPr lang="de-DE" altLang="zh-CN" sz="1400" kern="0" dirty="0">
                <a:solidFill>
                  <a:srgbClr val="000000">
                    <a:lumMod val="65000"/>
                    <a:lumOff val="35000"/>
                  </a:srgbClr>
                </a:solidFill>
                <a:latin typeface="FrutigerNext LT Regular" panose="020B0503040504020204" pitchFamily="34" charset="0"/>
                <a:ea typeface="微软雅黑"/>
              </a:rPr>
              <a:t> </a:t>
            </a:r>
            <a:fld id="{A4C34F22-587E-473D-9099-376F4F013A30}" type="slidenum">
              <a:rPr lang="de-DE" altLang="zh-CN" sz="1400" kern="0">
                <a:solidFill>
                  <a:srgbClr val="000000">
                    <a:lumMod val="65000"/>
                    <a:lumOff val="35000"/>
                  </a:srgbClr>
                </a:solidFill>
                <a:latin typeface="FrutigerNext LT Regular" panose="020B0503040504020204" pitchFamily="34" charset="0"/>
                <a:ea typeface="微软雅黑"/>
              </a:rPr>
              <a:pPr lvl="0" eaLnBrk="0" fontAlgn="auto" hangingPunct="0">
                <a:spcBef>
                  <a:spcPts val="0"/>
                </a:spcBef>
                <a:spcAft>
                  <a:spcPts val="0"/>
                </a:spcAft>
              </a:pPr>
              <a:t>‹#›</a:t>
            </a:fld>
            <a:endParaRPr lang="en-GB" altLang="zh-CN" sz="1400" kern="0" dirty="0">
              <a:solidFill>
                <a:srgbClr val="000000">
                  <a:lumMod val="65000"/>
                  <a:lumOff val="35000"/>
                </a:srgbClr>
              </a:solidFill>
              <a:latin typeface="FrutigerNext LT Regular" panose="020B0503040504020204" pitchFamily="34" charset="0"/>
              <a:ea typeface="微软雅黑"/>
            </a:endParaRPr>
          </a:p>
        </p:txBody>
      </p:sp>
      <p:pic>
        <p:nvPicPr>
          <p:cNvPr id="13" name="Picture 87" descr="图片3副本"/>
          <p:cNvPicPr>
            <a:picLocks noChangeAspect="1" noChangeArrowheads="1"/>
          </p:cNvPicPr>
          <p:nvPr userDrawn="1"/>
        </p:nvPicPr>
        <p:blipFill>
          <a:blip r:embed="rId2" cstate="screen"/>
          <a:stretch>
            <a:fillRect/>
          </a:stretch>
        </p:blipFill>
        <p:spPr bwMode="auto">
          <a:xfrm>
            <a:off x="10182225" y="6386513"/>
            <a:ext cx="1292464" cy="310923"/>
          </a:xfrm>
          <a:prstGeom prst="rect">
            <a:avLst/>
          </a:prstGeom>
          <a:noFill/>
        </p:spPr>
      </p:pic>
      <p:pic>
        <p:nvPicPr>
          <p:cNvPr id="18"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90212" y="6364173"/>
            <a:ext cx="2707922" cy="4954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9197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dy_5">
    <p:spTree>
      <p:nvGrpSpPr>
        <p:cNvPr id="1" name=""/>
        <p:cNvGrpSpPr/>
        <p:nvPr/>
      </p:nvGrpSpPr>
      <p:grpSpPr>
        <a:xfrm>
          <a:off x="0" y="0"/>
          <a:ext cx="0" cy="0"/>
          <a:chOff x="0" y="0"/>
          <a:chExt cx="0" cy="0"/>
        </a:xfrm>
      </p:grpSpPr>
      <p:sp>
        <p:nvSpPr>
          <p:cNvPr id="5" name="内容占位符 2"/>
          <p:cNvSpPr>
            <a:spLocks noGrp="1"/>
          </p:cNvSpPr>
          <p:nvPr>
            <p:ph idx="1"/>
          </p:nvPr>
        </p:nvSpPr>
        <p:spPr>
          <a:xfrm>
            <a:off x="431187" y="961808"/>
            <a:ext cx="11332800" cy="5075591"/>
          </a:xfrm>
          <a:prstGeom prst="rect">
            <a:avLst/>
          </a:prstGeom>
        </p:spPr>
        <p:txBody>
          <a:bodyPr/>
          <a:lstStyle>
            <a:lvl1pPr>
              <a:buClr>
                <a:srgbClr val="C00000"/>
              </a:buClr>
              <a:defRPr sz="2400">
                <a:latin typeface="+mn-ea"/>
                <a:ea typeface="+mn-ea"/>
              </a:defRPr>
            </a:lvl1pPr>
            <a:lvl2pPr>
              <a:buClr>
                <a:srgbClr val="C00000"/>
              </a:buClr>
              <a:defRPr sz="2000">
                <a:latin typeface="+mn-ea"/>
                <a:ea typeface="+mn-ea"/>
              </a:defRPr>
            </a:lvl2pPr>
            <a:lvl3pPr>
              <a:buClr>
                <a:srgbClr val="C00000"/>
              </a:buClr>
              <a:defRPr sz="1800">
                <a:latin typeface="+mn-ea"/>
                <a:ea typeface="+mn-ea"/>
              </a:defRPr>
            </a:lvl3pPr>
            <a:lvl4pPr>
              <a:buClr>
                <a:srgbClr val="C00000"/>
              </a:buClr>
              <a:defRPr sz="1600">
                <a:latin typeface="+mn-ea"/>
                <a:ea typeface="+mn-ea"/>
              </a:defRPr>
            </a:lvl4pPr>
            <a:lvl5pPr>
              <a:buClr>
                <a:srgbClr val="C00000"/>
              </a:buClr>
              <a:defRPr sz="1400">
                <a:latin typeface="+mn-ea"/>
                <a:ea typeface="+mn-ea"/>
              </a:defRPr>
            </a:lvl5pPr>
          </a:lstStyle>
          <a:p>
            <a:pPr lvl="0"/>
            <a:r>
              <a:rPr lang="en-US" altLang="zh-CN" dirty="0"/>
              <a:t>Click to edit Master text styles</a:t>
            </a:r>
            <a:endParaRPr lang="zh-CN" altLang="en-US" dirty="0"/>
          </a:p>
          <a:p>
            <a:pPr lvl="1"/>
            <a:r>
              <a:rPr lang="en-US" altLang="zh-CN" dirty="0"/>
              <a:t>Second level</a:t>
            </a:r>
            <a:endParaRPr lang="zh-CN" altLang="en-US" dirty="0"/>
          </a:p>
          <a:p>
            <a:pPr lvl="2"/>
            <a:r>
              <a:rPr lang="en-US" altLang="zh-CN" dirty="0"/>
              <a:t>Third 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grpSp>
        <p:nvGrpSpPr>
          <p:cNvPr id="11" name="组合 3"/>
          <p:cNvGrpSpPr>
            <a:grpSpLocks noChangeAspect="1"/>
          </p:cNvGrpSpPr>
          <p:nvPr userDrawn="1"/>
        </p:nvGrpSpPr>
        <p:grpSpPr bwMode="auto">
          <a:xfrm>
            <a:off x="0" y="6804026"/>
            <a:ext cx="12198096" cy="74120"/>
            <a:chOff x="0" y="5087938"/>
            <a:chExt cx="9144000" cy="55562"/>
          </a:xfrm>
        </p:grpSpPr>
        <p:pic>
          <p:nvPicPr>
            <p:cNvPr id="12" name="Picture 2" descr="E:\01 日常工作\10 多媒体\PPT内部汇报用模板\红条.jpg"/>
            <p:cNvPicPr>
              <a:picLocks noChangeAspect="1" noChangeArrowheads="1"/>
            </p:cNvPicPr>
            <p:nvPr userDrawn="1"/>
          </p:nvPicPr>
          <p:blipFill>
            <a:blip r:embed="rId2" cstate="print"/>
            <a:srcRect r="5814"/>
            <a:stretch>
              <a:fillRect/>
            </a:stretch>
          </p:blipFill>
          <p:spPr bwMode="auto">
            <a:xfrm>
              <a:off x="0" y="5087938"/>
              <a:ext cx="8616950" cy="55562"/>
            </a:xfrm>
            <a:prstGeom prst="rect">
              <a:avLst/>
            </a:prstGeom>
            <a:noFill/>
            <a:ln w="9525">
              <a:noFill/>
              <a:miter lim="800000"/>
              <a:headEnd/>
              <a:tailEnd/>
            </a:ln>
          </p:spPr>
        </p:pic>
        <p:pic>
          <p:nvPicPr>
            <p:cNvPr id="13" name="Picture 2" descr="E:\01 日常工作\10 多媒体\PPT内部汇报用模板\红条.jpg"/>
            <p:cNvPicPr>
              <a:picLocks noChangeAspect="1" noChangeArrowheads="1"/>
            </p:cNvPicPr>
            <p:nvPr userDrawn="1"/>
          </p:nvPicPr>
          <p:blipFill>
            <a:blip r:embed="rId2" cstate="print"/>
            <a:srcRect r="5814"/>
            <a:stretch>
              <a:fillRect/>
            </a:stretch>
          </p:blipFill>
          <p:spPr bwMode="auto">
            <a:xfrm>
              <a:off x="527050" y="5087938"/>
              <a:ext cx="8616950" cy="55562"/>
            </a:xfrm>
            <a:prstGeom prst="rect">
              <a:avLst/>
            </a:prstGeom>
            <a:noFill/>
            <a:ln w="9525">
              <a:noFill/>
              <a:miter lim="800000"/>
              <a:headEnd/>
              <a:tailEnd/>
            </a:ln>
          </p:spPr>
        </p:pic>
      </p:grpSp>
      <p:sp>
        <p:nvSpPr>
          <p:cNvPr id="10" name="标题 1"/>
          <p:cNvSpPr>
            <a:spLocks noGrp="1"/>
          </p:cNvSpPr>
          <p:nvPr>
            <p:ph type="title" hasCustomPrompt="1"/>
          </p:nvPr>
        </p:nvSpPr>
        <p:spPr>
          <a:xfrm>
            <a:off x="431187" y="189434"/>
            <a:ext cx="11332800" cy="492557"/>
          </a:xfrm>
          <a:prstGeom prst="rect">
            <a:avLst/>
          </a:prstGeom>
          <a:noFill/>
          <a:ln w="9525" algn="ctr">
            <a:noFill/>
            <a:miter lim="800000"/>
            <a:headEnd/>
            <a:tailEnd/>
          </a:ln>
          <a:effectLst/>
        </p:spPr>
        <p:txBody>
          <a:bodyPr vert="horz" wrap="square" lIns="0" tIns="0" rIns="0" bIns="0" numCol="1" anchor="ctr" anchorCtr="0" compatLnSpc="1">
            <a:prstTxWarp prst="textNoShape">
              <a:avLst/>
            </a:prstTxWarp>
            <a:spAutoFit/>
          </a:bodyPr>
          <a:lstStyle>
            <a:lvl1pPr algn="l">
              <a:defRPr lang="zh-CN" altLang="en-US" sz="3200" b="0" kern="1200" baseline="0" dirty="0">
                <a:solidFill>
                  <a:schemeClr val="accent1"/>
                </a:solidFill>
                <a:latin typeface="+mn-ea"/>
                <a:ea typeface="+mn-ea"/>
                <a:cs typeface="Arial" pitchFamily="34" charset="0"/>
              </a:defRPr>
            </a:lvl1pPr>
          </a:lstStyle>
          <a:p>
            <a:pPr lvl="0">
              <a:buClr>
                <a:srgbClr val="CC9900"/>
              </a:buClr>
              <a:buFont typeface="Wingdings" pitchFamily="2" charset="2"/>
            </a:pPr>
            <a:r>
              <a:rPr lang="en-US" altLang="zh-CN" dirty="0"/>
              <a:t>Click to add title</a:t>
            </a:r>
            <a:endParaRPr lang="zh-CN" altLang="en-US" dirty="0"/>
          </a:p>
        </p:txBody>
      </p:sp>
      <p:sp>
        <p:nvSpPr>
          <p:cNvPr id="14" name="Text Box 5"/>
          <p:cNvSpPr txBox="1">
            <a:spLocks noChangeArrowheads="1"/>
          </p:cNvSpPr>
          <p:nvPr userDrawn="1"/>
        </p:nvSpPr>
        <p:spPr bwMode="auto">
          <a:xfrm>
            <a:off x="4728133" y="6480088"/>
            <a:ext cx="2740494"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fontAlgn="auto">
              <a:spcBef>
                <a:spcPts val="0"/>
              </a:spcBef>
              <a:spcAft>
                <a:spcPts val="0"/>
              </a:spcAft>
              <a:defRPr/>
            </a:pPr>
            <a:r>
              <a:rPr lang="en-US" altLang="zh-CN" sz="1400" kern="0" dirty="0">
                <a:solidFill>
                  <a:srgbClr val="000000">
                    <a:lumMod val="65000"/>
                    <a:lumOff val="35000"/>
                  </a:srgbClr>
                </a:solidFill>
                <a:latin typeface="FrutigerNext LT Regular" panose="020B0503040504020204" pitchFamily="34" charset="0"/>
                <a:ea typeface="微软雅黑"/>
              </a:rPr>
              <a:t>HUAWEI TECHNOLOGIES CO., LTD.</a:t>
            </a:r>
          </a:p>
        </p:txBody>
      </p:sp>
      <p:sp>
        <p:nvSpPr>
          <p:cNvPr id="15" name="Rectangle 5"/>
          <p:cNvSpPr>
            <a:spLocks noChangeArrowheads="1"/>
          </p:cNvSpPr>
          <p:nvPr userDrawn="1"/>
        </p:nvSpPr>
        <p:spPr bwMode="auto">
          <a:xfrm>
            <a:off x="8490586" y="6480088"/>
            <a:ext cx="334387"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bIns="0">
            <a:spAutoFit/>
          </a:bodyPr>
          <a:lstStyle/>
          <a:p>
            <a:pPr lvl="0" eaLnBrk="0" fontAlgn="auto" hangingPunct="0">
              <a:spcBef>
                <a:spcPts val="0"/>
              </a:spcBef>
              <a:spcAft>
                <a:spcPts val="0"/>
              </a:spcAft>
            </a:pPr>
            <a:r>
              <a:rPr lang="de-DE" altLang="zh-CN" sz="1400" kern="0" dirty="0">
                <a:solidFill>
                  <a:srgbClr val="000000">
                    <a:lumMod val="65000"/>
                    <a:lumOff val="35000"/>
                  </a:srgbClr>
                </a:solidFill>
                <a:latin typeface="FrutigerNext LT Regular" panose="020B0503040504020204" pitchFamily="34" charset="0"/>
                <a:ea typeface="微软雅黑"/>
              </a:rPr>
              <a:t> </a:t>
            </a:r>
            <a:fld id="{A4C34F22-587E-473D-9099-376F4F013A30}" type="slidenum">
              <a:rPr lang="de-DE" altLang="zh-CN" sz="1400" kern="0">
                <a:solidFill>
                  <a:srgbClr val="000000">
                    <a:lumMod val="65000"/>
                    <a:lumOff val="35000"/>
                  </a:srgbClr>
                </a:solidFill>
                <a:latin typeface="FrutigerNext LT Regular" panose="020B0503040504020204" pitchFamily="34" charset="0"/>
                <a:ea typeface="微软雅黑"/>
              </a:rPr>
              <a:pPr lvl="0" eaLnBrk="0" fontAlgn="auto" hangingPunct="0">
                <a:spcBef>
                  <a:spcPts val="0"/>
                </a:spcBef>
                <a:spcAft>
                  <a:spcPts val="0"/>
                </a:spcAft>
              </a:pPr>
              <a:t>‹#›</a:t>
            </a:fld>
            <a:endParaRPr lang="en-GB" altLang="zh-CN" sz="1400" kern="0" dirty="0">
              <a:solidFill>
                <a:srgbClr val="000000">
                  <a:lumMod val="65000"/>
                  <a:lumOff val="35000"/>
                </a:srgbClr>
              </a:solidFill>
              <a:latin typeface="FrutigerNext LT Regular" panose="020B0503040504020204" pitchFamily="34" charset="0"/>
              <a:ea typeface="微软雅黑"/>
            </a:endParaRPr>
          </a:p>
        </p:txBody>
      </p:sp>
      <p:pic>
        <p:nvPicPr>
          <p:cNvPr id="18" name="Picture 87" descr="图片3副本"/>
          <p:cNvPicPr>
            <a:picLocks noChangeAspect="1" noChangeArrowheads="1"/>
          </p:cNvPicPr>
          <p:nvPr userDrawn="1"/>
        </p:nvPicPr>
        <p:blipFill>
          <a:blip r:embed="rId3" cstate="screen"/>
          <a:stretch>
            <a:fillRect/>
          </a:stretch>
        </p:blipFill>
        <p:spPr bwMode="auto">
          <a:xfrm>
            <a:off x="10182225" y="6386513"/>
            <a:ext cx="1292464" cy="310923"/>
          </a:xfrm>
          <a:prstGeom prst="rect">
            <a:avLst/>
          </a:prstGeom>
          <a:noFill/>
        </p:spPr>
      </p:pic>
      <p:pic>
        <p:nvPicPr>
          <p:cNvPr id="22"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90212" y="6364173"/>
            <a:ext cx="2707922" cy="4954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7305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mod="1">
    <p:ext uri="{DCECCB84-F9BA-43D5-87BE-67443E8EF086}">
      <p15:sldGuideLst xmlns:p15="http://schemas.microsoft.com/office/powerpoint/2012/main">
        <p15:guide id="1" orient="horz" pos="4156" userDrawn="1">
          <p15:clr>
            <a:srgbClr val="FBAE40"/>
          </p15:clr>
        </p15:guide>
        <p15:guide id="2" pos="25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ver_2">
    <p:spTree>
      <p:nvGrpSpPr>
        <p:cNvPr id="1" name=""/>
        <p:cNvGrpSpPr/>
        <p:nvPr/>
      </p:nvGrpSpPr>
      <p:grpSpPr>
        <a:xfrm>
          <a:off x="0" y="0"/>
          <a:ext cx="0" cy="0"/>
          <a:chOff x="0" y="0"/>
          <a:chExt cx="0" cy="0"/>
        </a:xfrm>
      </p:grpSpPr>
      <p:pic>
        <p:nvPicPr>
          <p:cNvPr id="5" name="Picture 6" descr="C:\Users\z00205060\Desktop\Open Cloud Summit 2014-01.jpg"/>
          <p:cNvPicPr>
            <a:picLocks noChangeAspect="1" noChangeArrowheads="1"/>
          </p:cNvPicPr>
          <p:nvPr userDrawn="1"/>
        </p:nvPicPr>
        <p:blipFill>
          <a:blip r:embed="rId2" cstate="print"/>
          <a:srcRect r="6795" b="7275"/>
          <a:stretch>
            <a:fillRect/>
          </a:stretch>
        </p:blipFill>
        <p:spPr bwMode="auto">
          <a:xfrm>
            <a:off x="828675" y="498012"/>
            <a:ext cx="11366500" cy="6359988"/>
          </a:xfrm>
          <a:prstGeom prst="rect">
            <a:avLst/>
          </a:prstGeom>
          <a:noFill/>
        </p:spPr>
      </p:pic>
      <p:sp>
        <p:nvSpPr>
          <p:cNvPr id="9" name="标题 1"/>
          <p:cNvSpPr>
            <a:spLocks noGrp="1"/>
          </p:cNvSpPr>
          <p:nvPr>
            <p:ph type="title"/>
          </p:nvPr>
        </p:nvSpPr>
        <p:spPr>
          <a:xfrm>
            <a:off x="1007697" y="909514"/>
            <a:ext cx="5570069" cy="1536526"/>
          </a:xfrm>
          <a:prstGeom prst="rect">
            <a:avLst/>
          </a:prstGeom>
        </p:spPr>
        <p:txBody>
          <a:bodyPr/>
          <a:lstStyle>
            <a:lvl1pPr>
              <a:lnSpc>
                <a:spcPts val="5334"/>
              </a:lnSpc>
              <a:defRPr sz="4000">
                <a:solidFill>
                  <a:schemeClr val="accent1"/>
                </a:solidFill>
                <a:latin typeface="+mj-lt"/>
              </a:defRPr>
            </a:lvl1pPr>
          </a:lstStyle>
          <a:p>
            <a:r>
              <a:rPr lang="zh-CN" altLang="en-US"/>
              <a:t>单击此处编辑母版标题样式</a:t>
            </a:r>
            <a:endParaRPr lang="zh-CN" altLang="en-US" dirty="0"/>
          </a:p>
        </p:txBody>
      </p:sp>
      <p:sp>
        <p:nvSpPr>
          <p:cNvPr id="10" name="副标题 2"/>
          <p:cNvSpPr>
            <a:spLocks noGrp="1"/>
          </p:cNvSpPr>
          <p:nvPr>
            <p:ph type="subTitle" idx="11"/>
          </p:nvPr>
        </p:nvSpPr>
        <p:spPr>
          <a:xfrm>
            <a:off x="1007697" y="2542072"/>
            <a:ext cx="5570069" cy="768263"/>
          </a:xfrm>
          <a:prstGeom prst="rect">
            <a:avLst/>
          </a:prstGeom>
        </p:spPr>
        <p:txBody>
          <a:bodyPr/>
          <a:lstStyle>
            <a:lvl1pPr marL="0" indent="0" algn="l" fontAlgn="t">
              <a:buNone/>
              <a:defRPr sz="1600" b="0">
                <a:solidFill>
                  <a:schemeClr val="tx1">
                    <a:lumMod val="75000"/>
                    <a:lumOff val="25000"/>
                  </a:schemeClr>
                </a:solidFill>
                <a:latin typeface="+mn-lt"/>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a:t>单击此处编辑母版副标题样式</a:t>
            </a:r>
            <a:endParaRPr lang="zh-CN" altLang="zh-CN" dirty="0"/>
          </a:p>
        </p:txBody>
      </p:sp>
      <p:pic>
        <p:nvPicPr>
          <p:cNvPr id="15" name="Picture 77"/>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696380" y="5662042"/>
            <a:ext cx="705013" cy="70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5"/>
          <p:cNvSpPr txBox="1">
            <a:spLocks noChangeArrowheads="1"/>
          </p:cNvSpPr>
          <p:nvPr userDrawn="1"/>
        </p:nvSpPr>
        <p:spPr bwMode="auto">
          <a:xfrm>
            <a:off x="696380" y="6467468"/>
            <a:ext cx="2640788"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00" dirty="0">
                <a:solidFill>
                  <a:srgbClr val="000000">
                    <a:lumMod val="65000"/>
                    <a:lumOff val="35000"/>
                  </a:srgbClr>
                </a:solidFill>
                <a:latin typeface="FrutigerNext LT Light" pitchFamily="34" charset="0"/>
                <a:ea typeface="MS PGothic" pitchFamily="34" charset="-128"/>
              </a:rPr>
              <a:t>HUAWEI TECHNOLOGIES CO., LTD.</a:t>
            </a:r>
          </a:p>
        </p:txBody>
      </p:sp>
      <p:sp>
        <p:nvSpPr>
          <p:cNvPr id="17" name="Text Box 7"/>
          <p:cNvSpPr txBox="1">
            <a:spLocks noChangeArrowheads="1"/>
          </p:cNvSpPr>
          <p:nvPr userDrawn="1"/>
        </p:nvSpPr>
        <p:spPr bwMode="auto">
          <a:xfrm>
            <a:off x="10159575" y="6390456"/>
            <a:ext cx="1426609" cy="292456"/>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300" dirty="0">
                <a:solidFill>
                  <a:srgbClr val="000000">
                    <a:lumMod val="65000"/>
                    <a:lumOff val="35000"/>
                  </a:srgbClr>
                </a:solidFill>
                <a:latin typeface="FrutigerNext LT Light" pitchFamily="34" charset="0"/>
                <a:ea typeface="MS PGothic" pitchFamily="34" charset="-128"/>
              </a:rPr>
              <a:t>www.huawei.com</a:t>
            </a:r>
          </a:p>
        </p:txBody>
      </p:sp>
    </p:spTree>
    <p:extLst>
      <p:ext uri="{BB962C8B-B14F-4D97-AF65-F5344CB8AC3E}">
        <p14:creationId xmlns:p14="http://schemas.microsoft.com/office/powerpoint/2010/main" val="303006416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dy_2">
    <p:spTree>
      <p:nvGrpSpPr>
        <p:cNvPr id="1" name=""/>
        <p:cNvGrpSpPr/>
        <p:nvPr/>
      </p:nvGrpSpPr>
      <p:grpSpPr>
        <a:xfrm>
          <a:off x="0" y="0"/>
          <a:ext cx="0" cy="0"/>
          <a:chOff x="0" y="0"/>
          <a:chExt cx="0" cy="0"/>
        </a:xfrm>
      </p:grpSpPr>
      <p:pic>
        <p:nvPicPr>
          <p:cNvPr id="10" name="Picture 3" descr="D:\2015 MWC KV\2015 MWC PPT\新建文件夹\09.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7" y="794"/>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86"/>
          <p:cNvSpPr>
            <a:spLocks noChangeArrowheads="1"/>
          </p:cNvSpPr>
          <p:nvPr userDrawn="1"/>
        </p:nvSpPr>
        <p:spPr bwMode="auto">
          <a:xfrm>
            <a:off x="698499" y="6578991"/>
            <a:ext cx="972000" cy="169277"/>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p>
            <a:pPr eaLnBrk="0" fontAlgn="auto" hangingPunct="0">
              <a:spcBef>
                <a:spcPts val="0"/>
              </a:spcBef>
              <a:spcAft>
                <a:spcPts val="0"/>
              </a:spcAft>
            </a:pPr>
            <a:r>
              <a:rPr lang="de-DE" sz="1100" kern="0" dirty="0">
                <a:solidFill>
                  <a:srgbClr val="000000">
                    <a:lumMod val="65000"/>
                    <a:lumOff val="35000"/>
                  </a:srgbClr>
                </a:solidFill>
                <a:latin typeface="FrutigerNext LT Regular" panose="020B0503040504020204" pitchFamily="34" charset="0"/>
                <a:ea typeface="微软雅黑"/>
              </a:rPr>
              <a:t>P</a:t>
            </a:r>
            <a:r>
              <a:rPr lang="en-US" altLang="zh-CN" sz="1100" kern="0" dirty="0">
                <a:solidFill>
                  <a:srgbClr val="000000">
                    <a:lumMod val="65000"/>
                    <a:lumOff val="35000"/>
                  </a:srgbClr>
                </a:solidFill>
                <a:latin typeface="FrutigerNext LT Regular" panose="020B0503040504020204" pitchFamily="34" charset="0"/>
                <a:ea typeface="微软雅黑"/>
              </a:rPr>
              <a:t>age </a:t>
            </a:r>
            <a:fld id="{E68EC476-442B-4BB7-9603-F1440C241F3D}" type="slidenum">
              <a:rPr lang="de-DE" sz="1100" kern="0" smtClean="0">
                <a:solidFill>
                  <a:srgbClr val="000000">
                    <a:lumMod val="65000"/>
                    <a:lumOff val="35000"/>
                  </a:srgbClr>
                </a:solidFill>
                <a:latin typeface="FrutigerNext LT Regular" panose="020B0503040504020204" pitchFamily="34" charset="0"/>
                <a:ea typeface="微软雅黑"/>
              </a:rPr>
              <a:pPr eaLnBrk="0" fontAlgn="auto" hangingPunct="0">
                <a:spcBef>
                  <a:spcPts val="0"/>
                </a:spcBef>
                <a:spcAft>
                  <a:spcPts val="0"/>
                </a:spcAft>
              </a:pPr>
              <a:t>‹#›</a:t>
            </a:fld>
            <a:endParaRPr lang="en-GB" sz="1100" kern="0" dirty="0">
              <a:solidFill>
                <a:srgbClr val="000000">
                  <a:lumMod val="65000"/>
                  <a:lumOff val="35000"/>
                </a:srgbClr>
              </a:solidFill>
              <a:latin typeface="FrutigerNext LT Regular" panose="020B0503040504020204" pitchFamily="34" charset="0"/>
              <a:ea typeface="微软雅黑"/>
            </a:endParaRPr>
          </a:p>
        </p:txBody>
      </p:sp>
      <p:sp>
        <p:nvSpPr>
          <p:cNvPr id="5" name="内容占位符 2"/>
          <p:cNvSpPr>
            <a:spLocks noGrp="1"/>
          </p:cNvSpPr>
          <p:nvPr>
            <p:ph idx="1"/>
          </p:nvPr>
        </p:nvSpPr>
        <p:spPr>
          <a:xfrm>
            <a:off x="431187" y="961808"/>
            <a:ext cx="11332800" cy="5075591"/>
          </a:xfrm>
          <a:prstGeom prst="rect">
            <a:avLst/>
          </a:prstGeom>
        </p:spPr>
        <p:txBody>
          <a:bodyPr/>
          <a:lstStyle>
            <a:lvl1pPr>
              <a:buClr>
                <a:srgbClr val="C00000"/>
              </a:buClr>
              <a:defRPr sz="2400">
                <a:latin typeface="+mn-ea"/>
                <a:ea typeface="+mn-ea"/>
              </a:defRPr>
            </a:lvl1pPr>
            <a:lvl2pPr>
              <a:buClr>
                <a:srgbClr val="C00000"/>
              </a:buClr>
              <a:defRPr sz="2000">
                <a:latin typeface="+mn-ea"/>
                <a:ea typeface="+mn-ea"/>
              </a:defRPr>
            </a:lvl2pPr>
            <a:lvl3pPr>
              <a:buClr>
                <a:srgbClr val="C00000"/>
              </a:buClr>
              <a:defRPr sz="1800">
                <a:latin typeface="+mn-ea"/>
                <a:ea typeface="+mn-ea"/>
              </a:defRPr>
            </a:lvl3pPr>
            <a:lvl4pPr>
              <a:buClr>
                <a:srgbClr val="C00000"/>
              </a:buClr>
              <a:defRPr sz="1600">
                <a:latin typeface="+mn-ea"/>
                <a:ea typeface="+mn-ea"/>
              </a:defRPr>
            </a:lvl4pPr>
            <a:lvl5pPr>
              <a:buClr>
                <a:srgbClr val="C00000"/>
              </a:buClr>
              <a:defRPr sz="1400">
                <a:latin typeface="+mn-ea"/>
                <a:ea typeface="+mn-ea"/>
              </a:defRPr>
            </a:lvl5pPr>
          </a:lstStyle>
          <a:p>
            <a:pPr lvl="0"/>
            <a:r>
              <a:rPr lang="en-US" altLang="zh-CN" dirty="0"/>
              <a:t>Click to edit Master text styles</a:t>
            </a:r>
            <a:endParaRPr lang="zh-CN" altLang="en-US" dirty="0"/>
          </a:p>
          <a:p>
            <a:pPr lvl="1"/>
            <a:r>
              <a:rPr lang="en-US" altLang="zh-CN" dirty="0"/>
              <a:t>Second level</a:t>
            </a:r>
            <a:endParaRPr lang="zh-CN" altLang="en-US" dirty="0"/>
          </a:p>
          <a:p>
            <a:pPr lvl="2"/>
            <a:r>
              <a:rPr lang="en-US" altLang="zh-CN" dirty="0"/>
              <a:t>Third 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sp>
        <p:nvSpPr>
          <p:cNvPr id="7" name="标题 1"/>
          <p:cNvSpPr>
            <a:spLocks noGrp="1"/>
          </p:cNvSpPr>
          <p:nvPr>
            <p:ph type="title" hasCustomPrompt="1"/>
          </p:nvPr>
        </p:nvSpPr>
        <p:spPr>
          <a:xfrm>
            <a:off x="431187" y="189434"/>
            <a:ext cx="11332800" cy="492557"/>
          </a:xfrm>
          <a:prstGeom prst="rect">
            <a:avLst/>
          </a:prstGeom>
          <a:noFill/>
          <a:ln w="9525" algn="ctr">
            <a:noFill/>
            <a:miter lim="800000"/>
            <a:headEnd/>
            <a:tailEnd/>
          </a:ln>
          <a:effectLst/>
        </p:spPr>
        <p:txBody>
          <a:bodyPr vert="horz" wrap="square" lIns="0" tIns="0" rIns="0" bIns="0" numCol="1" anchor="ctr" anchorCtr="0" compatLnSpc="1">
            <a:prstTxWarp prst="textNoShape">
              <a:avLst/>
            </a:prstTxWarp>
            <a:spAutoFit/>
          </a:bodyPr>
          <a:lstStyle>
            <a:lvl1pPr algn="l">
              <a:defRPr lang="zh-CN" altLang="en-US" sz="3200" b="0" kern="1200" baseline="0" dirty="0">
                <a:solidFill>
                  <a:schemeClr val="accent1"/>
                </a:solidFill>
                <a:latin typeface="+mn-ea"/>
                <a:ea typeface="+mn-ea"/>
                <a:cs typeface="Arial" pitchFamily="34" charset="0"/>
              </a:defRPr>
            </a:lvl1pPr>
          </a:lstStyle>
          <a:p>
            <a:pPr lvl="0">
              <a:buClr>
                <a:srgbClr val="CC9900"/>
              </a:buClr>
              <a:buFont typeface="Wingdings" pitchFamily="2" charset="2"/>
            </a:pPr>
            <a:r>
              <a:rPr lang="en-US" altLang="zh-CN" dirty="0"/>
              <a:t>Click to add title</a:t>
            </a:r>
            <a:endParaRPr lang="zh-CN" altLang="en-US" dirty="0"/>
          </a:p>
        </p:txBody>
      </p:sp>
      <p:sp>
        <p:nvSpPr>
          <p:cNvPr id="14" name="Text Box 5"/>
          <p:cNvSpPr txBox="1">
            <a:spLocks noChangeArrowheads="1"/>
          </p:cNvSpPr>
          <p:nvPr userDrawn="1"/>
        </p:nvSpPr>
        <p:spPr bwMode="auto">
          <a:xfrm>
            <a:off x="4728133" y="6555907"/>
            <a:ext cx="2740494"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fontAlgn="auto">
              <a:spcBef>
                <a:spcPts val="0"/>
              </a:spcBef>
              <a:spcAft>
                <a:spcPts val="0"/>
              </a:spcAft>
              <a:defRPr/>
            </a:pPr>
            <a:r>
              <a:rPr lang="en-US" altLang="zh-CN" sz="1400" kern="0" dirty="0">
                <a:solidFill>
                  <a:srgbClr val="000000">
                    <a:lumMod val="65000"/>
                    <a:lumOff val="35000"/>
                  </a:srgbClr>
                </a:solidFill>
                <a:latin typeface="FrutigerNext LT Regular" panose="020B0503040504020204" pitchFamily="34" charset="0"/>
                <a:ea typeface="微软雅黑"/>
              </a:rPr>
              <a:t>HUAWEI TECHNOLOGIES CO., LTD.</a:t>
            </a:r>
          </a:p>
        </p:txBody>
      </p:sp>
    </p:spTree>
    <p:extLst>
      <p:ext uri="{BB962C8B-B14F-4D97-AF65-F5344CB8AC3E}">
        <p14:creationId xmlns:p14="http://schemas.microsoft.com/office/powerpoint/2010/main" val="3134035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dy_3">
    <p:spTree>
      <p:nvGrpSpPr>
        <p:cNvPr id="1" name=""/>
        <p:cNvGrpSpPr/>
        <p:nvPr/>
      </p:nvGrpSpPr>
      <p:grpSpPr>
        <a:xfrm>
          <a:off x="0" y="0"/>
          <a:ext cx="0" cy="0"/>
          <a:chOff x="0" y="0"/>
          <a:chExt cx="0" cy="0"/>
        </a:xfrm>
      </p:grpSpPr>
      <p:pic>
        <p:nvPicPr>
          <p:cNvPr id="8" name="Picture 2" descr="D:\2015 MWC KV\2015 MWC PPT\新建文件夹\04.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7" y="794"/>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内容占位符 2"/>
          <p:cNvSpPr>
            <a:spLocks noGrp="1"/>
          </p:cNvSpPr>
          <p:nvPr>
            <p:ph idx="1"/>
          </p:nvPr>
        </p:nvSpPr>
        <p:spPr>
          <a:xfrm>
            <a:off x="431187" y="961808"/>
            <a:ext cx="11332800" cy="5075591"/>
          </a:xfrm>
          <a:prstGeom prst="rect">
            <a:avLst/>
          </a:prstGeom>
        </p:spPr>
        <p:txBody>
          <a:bodyPr/>
          <a:lstStyle>
            <a:lvl1pPr>
              <a:buClr>
                <a:schemeClr val="bg1"/>
              </a:buClr>
              <a:defRPr sz="2400">
                <a:solidFill>
                  <a:schemeClr val="bg1"/>
                </a:solidFill>
                <a:latin typeface="+mn-ea"/>
                <a:ea typeface="+mn-ea"/>
              </a:defRPr>
            </a:lvl1pPr>
            <a:lvl2pPr>
              <a:buClr>
                <a:schemeClr val="bg1"/>
              </a:buClr>
              <a:defRPr sz="2000">
                <a:solidFill>
                  <a:schemeClr val="bg1"/>
                </a:solidFill>
                <a:latin typeface="+mn-ea"/>
                <a:ea typeface="+mn-ea"/>
              </a:defRPr>
            </a:lvl2pPr>
            <a:lvl3pPr>
              <a:buClr>
                <a:schemeClr val="bg1"/>
              </a:buClr>
              <a:defRPr sz="1800">
                <a:solidFill>
                  <a:schemeClr val="bg1"/>
                </a:solidFill>
                <a:latin typeface="+mn-ea"/>
                <a:ea typeface="+mn-ea"/>
              </a:defRPr>
            </a:lvl3pPr>
            <a:lvl4pPr>
              <a:buClr>
                <a:schemeClr val="bg1"/>
              </a:buClr>
              <a:defRPr sz="1600">
                <a:solidFill>
                  <a:schemeClr val="bg1"/>
                </a:solidFill>
                <a:latin typeface="+mn-ea"/>
                <a:ea typeface="+mn-ea"/>
              </a:defRPr>
            </a:lvl4pPr>
            <a:lvl5pPr>
              <a:buClr>
                <a:schemeClr val="bg1"/>
              </a:buClr>
              <a:defRPr sz="1400">
                <a:solidFill>
                  <a:schemeClr val="bg1"/>
                </a:solidFill>
                <a:latin typeface="+mn-ea"/>
                <a:ea typeface="+mn-ea"/>
              </a:defRPr>
            </a:lvl5pPr>
          </a:lstStyle>
          <a:p>
            <a:pPr lvl="0"/>
            <a:r>
              <a:rPr lang="en-US" altLang="zh-CN" dirty="0"/>
              <a:t>Click to edit Master text styles</a:t>
            </a:r>
            <a:endParaRPr lang="zh-CN" altLang="en-US" dirty="0"/>
          </a:p>
          <a:p>
            <a:pPr lvl="1"/>
            <a:r>
              <a:rPr lang="en-US" altLang="zh-CN" dirty="0"/>
              <a:t>Second level</a:t>
            </a:r>
            <a:endParaRPr lang="zh-CN" altLang="en-US" dirty="0"/>
          </a:p>
          <a:p>
            <a:pPr lvl="2"/>
            <a:r>
              <a:rPr lang="en-US" altLang="zh-CN" dirty="0"/>
              <a:t>Third 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sp>
        <p:nvSpPr>
          <p:cNvPr id="7" name="标题 1"/>
          <p:cNvSpPr>
            <a:spLocks noGrp="1"/>
          </p:cNvSpPr>
          <p:nvPr>
            <p:ph type="title" hasCustomPrompt="1"/>
          </p:nvPr>
        </p:nvSpPr>
        <p:spPr>
          <a:xfrm>
            <a:off x="431187" y="189434"/>
            <a:ext cx="11332800" cy="492557"/>
          </a:xfrm>
          <a:prstGeom prst="rect">
            <a:avLst/>
          </a:prstGeom>
          <a:noFill/>
          <a:ln w="9525" algn="ctr">
            <a:noFill/>
            <a:miter lim="800000"/>
            <a:headEnd/>
            <a:tailEnd/>
          </a:ln>
          <a:effectLst/>
        </p:spPr>
        <p:txBody>
          <a:bodyPr vert="horz" wrap="square" lIns="0" tIns="0" rIns="0" bIns="0" numCol="1" anchor="ctr" anchorCtr="0" compatLnSpc="1">
            <a:prstTxWarp prst="textNoShape">
              <a:avLst/>
            </a:prstTxWarp>
            <a:spAutoFit/>
          </a:bodyPr>
          <a:lstStyle>
            <a:lvl1pPr algn="l">
              <a:defRPr lang="zh-CN" altLang="en-US" sz="3200" b="0" kern="1200" baseline="0" dirty="0">
                <a:solidFill>
                  <a:schemeClr val="bg1"/>
                </a:solidFill>
                <a:latin typeface="+mn-ea"/>
                <a:ea typeface="+mn-ea"/>
                <a:cs typeface="Arial" pitchFamily="34" charset="0"/>
              </a:defRPr>
            </a:lvl1pPr>
          </a:lstStyle>
          <a:p>
            <a:pPr lvl="0">
              <a:buClr>
                <a:srgbClr val="CC9900"/>
              </a:buClr>
              <a:buFont typeface="Wingdings" pitchFamily="2" charset="2"/>
            </a:pPr>
            <a:r>
              <a:rPr lang="en-US" altLang="zh-CN" dirty="0"/>
              <a:t>Click to add title</a:t>
            </a:r>
            <a:endParaRPr lang="zh-CN" altLang="en-US" dirty="0"/>
          </a:p>
        </p:txBody>
      </p:sp>
      <p:sp>
        <p:nvSpPr>
          <p:cNvPr id="10" name="Text Box 5"/>
          <p:cNvSpPr txBox="1">
            <a:spLocks noChangeArrowheads="1"/>
          </p:cNvSpPr>
          <p:nvPr userDrawn="1"/>
        </p:nvSpPr>
        <p:spPr bwMode="auto">
          <a:xfrm>
            <a:off x="4728133" y="6555907"/>
            <a:ext cx="2740494"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fontAlgn="auto">
              <a:spcBef>
                <a:spcPts val="0"/>
              </a:spcBef>
              <a:spcAft>
                <a:spcPts val="0"/>
              </a:spcAft>
              <a:defRPr/>
            </a:pPr>
            <a:r>
              <a:rPr lang="en-US" altLang="zh-CN" sz="1400" kern="0" dirty="0">
                <a:solidFill>
                  <a:schemeClr val="bg1"/>
                </a:solidFill>
                <a:latin typeface="FrutigerNext LT Regular" panose="020B0503040504020204" pitchFamily="34" charset="0"/>
                <a:ea typeface="微软雅黑"/>
              </a:rPr>
              <a:t>HUAWEI TECHNOLOGIES CO., LTD.</a:t>
            </a:r>
          </a:p>
        </p:txBody>
      </p:sp>
      <p:sp>
        <p:nvSpPr>
          <p:cNvPr id="9" name="Rectangle 86"/>
          <p:cNvSpPr>
            <a:spLocks noChangeArrowheads="1"/>
          </p:cNvSpPr>
          <p:nvPr userDrawn="1"/>
        </p:nvSpPr>
        <p:spPr bwMode="auto">
          <a:xfrm>
            <a:off x="698499" y="6578991"/>
            <a:ext cx="568425" cy="169277"/>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p>
            <a:pPr eaLnBrk="0" fontAlgn="auto" hangingPunct="0">
              <a:spcBef>
                <a:spcPts val="0"/>
              </a:spcBef>
              <a:spcAft>
                <a:spcPts val="0"/>
              </a:spcAft>
            </a:pPr>
            <a:r>
              <a:rPr lang="de-DE" sz="1100" kern="0" dirty="0">
                <a:solidFill>
                  <a:schemeClr val="bg1"/>
                </a:solidFill>
                <a:latin typeface="FrutigerNext LT Regular" panose="020B0503040504020204" pitchFamily="34" charset="0"/>
                <a:ea typeface="微软雅黑"/>
              </a:rPr>
              <a:t>P</a:t>
            </a:r>
            <a:r>
              <a:rPr lang="en-US" altLang="zh-CN" sz="1100" kern="0" dirty="0">
                <a:solidFill>
                  <a:schemeClr val="bg1"/>
                </a:solidFill>
                <a:latin typeface="FrutigerNext LT Regular" panose="020B0503040504020204" pitchFamily="34" charset="0"/>
                <a:ea typeface="微软雅黑"/>
              </a:rPr>
              <a:t>age </a:t>
            </a:r>
            <a:fld id="{E68EC476-442B-4BB7-9603-F1440C241F3D}" type="slidenum">
              <a:rPr lang="de-DE" sz="1100" kern="0" smtClean="0">
                <a:solidFill>
                  <a:schemeClr val="bg1"/>
                </a:solidFill>
                <a:latin typeface="FrutigerNext LT Regular" panose="020B0503040504020204" pitchFamily="34" charset="0"/>
                <a:ea typeface="微软雅黑"/>
              </a:rPr>
              <a:pPr eaLnBrk="0" fontAlgn="auto" hangingPunct="0">
                <a:spcBef>
                  <a:spcPts val="0"/>
                </a:spcBef>
                <a:spcAft>
                  <a:spcPts val="0"/>
                </a:spcAft>
              </a:pPr>
              <a:t>‹#›</a:t>
            </a:fld>
            <a:endParaRPr lang="en-GB" sz="1100" kern="0" dirty="0">
              <a:solidFill>
                <a:schemeClr val="bg1"/>
              </a:solidFill>
              <a:latin typeface="FrutigerNext LT Regular" panose="020B0503040504020204" pitchFamily="34" charset="0"/>
              <a:ea typeface="微软雅黑"/>
            </a:endParaRPr>
          </a:p>
        </p:txBody>
      </p:sp>
    </p:spTree>
    <p:extLst>
      <p:ext uri="{BB962C8B-B14F-4D97-AF65-F5344CB8AC3E}">
        <p14:creationId xmlns:p14="http://schemas.microsoft.com/office/powerpoint/2010/main" val="33895880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Body_6">
    <p:spTree>
      <p:nvGrpSpPr>
        <p:cNvPr id="1" name=""/>
        <p:cNvGrpSpPr/>
        <p:nvPr/>
      </p:nvGrpSpPr>
      <p:grpSpPr>
        <a:xfrm>
          <a:off x="0" y="0"/>
          <a:ext cx="0" cy="0"/>
          <a:chOff x="0" y="0"/>
          <a:chExt cx="0" cy="0"/>
        </a:xfrm>
      </p:grpSpPr>
      <p:pic>
        <p:nvPicPr>
          <p:cNvPr id="15" name="图片 151"/>
          <p:cNvPicPr>
            <a:picLocks noChangeAspect="1"/>
          </p:cNvPicPr>
          <p:nvPr userDrawn="1"/>
        </p:nvPicPr>
        <p:blipFill rotWithShape="1">
          <a:blip r:embed="rId2" cstate="email">
            <a:alphaModFix amt="44000"/>
            <a:extLst>
              <a:ext uri="{28A0092B-C50C-407E-A947-70E740481C1C}">
                <a14:useLocalDpi xmlns:a14="http://schemas.microsoft.com/office/drawing/2010/main"/>
              </a:ext>
            </a:extLst>
          </a:blip>
          <a:srcRect b="28381"/>
          <a:stretch/>
        </p:blipFill>
        <p:spPr>
          <a:xfrm>
            <a:off x="0" y="4737213"/>
            <a:ext cx="12195175" cy="2122375"/>
          </a:xfrm>
          <a:prstGeom prst="rect">
            <a:avLst/>
          </a:prstGeom>
        </p:spPr>
      </p:pic>
      <p:sp>
        <p:nvSpPr>
          <p:cNvPr id="5" name="内容占位符 2"/>
          <p:cNvSpPr>
            <a:spLocks noGrp="1"/>
          </p:cNvSpPr>
          <p:nvPr>
            <p:ph idx="1"/>
          </p:nvPr>
        </p:nvSpPr>
        <p:spPr>
          <a:xfrm>
            <a:off x="431187" y="961808"/>
            <a:ext cx="11332800" cy="5075591"/>
          </a:xfrm>
          <a:prstGeom prst="rect">
            <a:avLst/>
          </a:prstGeom>
        </p:spPr>
        <p:txBody>
          <a:bodyPr/>
          <a:lstStyle>
            <a:lvl1pPr>
              <a:buClr>
                <a:srgbClr val="C00000"/>
              </a:buClr>
              <a:defRPr sz="2400">
                <a:latin typeface="+mn-ea"/>
                <a:ea typeface="+mn-ea"/>
              </a:defRPr>
            </a:lvl1pPr>
            <a:lvl2pPr>
              <a:buClr>
                <a:srgbClr val="C00000"/>
              </a:buClr>
              <a:defRPr sz="2000">
                <a:latin typeface="+mn-ea"/>
                <a:ea typeface="+mn-ea"/>
              </a:defRPr>
            </a:lvl2pPr>
            <a:lvl3pPr>
              <a:buClr>
                <a:srgbClr val="C00000"/>
              </a:buClr>
              <a:defRPr sz="1800">
                <a:latin typeface="+mn-ea"/>
                <a:ea typeface="+mn-ea"/>
              </a:defRPr>
            </a:lvl3pPr>
            <a:lvl4pPr>
              <a:buClr>
                <a:srgbClr val="C00000"/>
              </a:buClr>
              <a:defRPr sz="1600">
                <a:latin typeface="+mn-ea"/>
                <a:ea typeface="+mn-ea"/>
              </a:defRPr>
            </a:lvl4pPr>
            <a:lvl5pPr>
              <a:buClr>
                <a:srgbClr val="C00000"/>
              </a:buClr>
              <a:defRPr sz="1400">
                <a:latin typeface="+mn-ea"/>
                <a:ea typeface="+mn-ea"/>
              </a:defRPr>
            </a:lvl5pPr>
          </a:lstStyle>
          <a:p>
            <a:pPr lvl="0"/>
            <a:r>
              <a:rPr lang="en-US" altLang="zh-CN" dirty="0"/>
              <a:t>Click to edit Master text styles</a:t>
            </a:r>
            <a:endParaRPr lang="zh-CN" altLang="en-US" dirty="0"/>
          </a:p>
          <a:p>
            <a:pPr lvl="1"/>
            <a:r>
              <a:rPr lang="en-US" altLang="zh-CN" dirty="0"/>
              <a:t>Second level</a:t>
            </a:r>
            <a:endParaRPr lang="zh-CN" altLang="en-US" dirty="0"/>
          </a:p>
          <a:p>
            <a:pPr lvl="2"/>
            <a:r>
              <a:rPr lang="en-US" altLang="zh-CN" dirty="0"/>
              <a:t>Third 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sp>
        <p:nvSpPr>
          <p:cNvPr id="11" name="标题 1"/>
          <p:cNvSpPr>
            <a:spLocks noGrp="1"/>
          </p:cNvSpPr>
          <p:nvPr>
            <p:ph type="title" hasCustomPrompt="1"/>
          </p:nvPr>
        </p:nvSpPr>
        <p:spPr>
          <a:xfrm>
            <a:off x="431187" y="189434"/>
            <a:ext cx="11332800" cy="492557"/>
          </a:xfrm>
          <a:prstGeom prst="rect">
            <a:avLst/>
          </a:prstGeom>
          <a:noFill/>
          <a:ln w="9525" algn="ctr">
            <a:noFill/>
            <a:miter lim="800000"/>
            <a:headEnd/>
            <a:tailEnd/>
          </a:ln>
          <a:effectLst/>
        </p:spPr>
        <p:txBody>
          <a:bodyPr vert="horz" wrap="square" lIns="0" tIns="0" rIns="0" bIns="0" numCol="1" anchor="ctr" anchorCtr="0" compatLnSpc="1">
            <a:prstTxWarp prst="textNoShape">
              <a:avLst/>
            </a:prstTxWarp>
            <a:spAutoFit/>
          </a:bodyPr>
          <a:lstStyle>
            <a:lvl1pPr algn="l">
              <a:defRPr lang="zh-CN" altLang="en-US" sz="3200" b="0" kern="1200" baseline="0" dirty="0">
                <a:solidFill>
                  <a:schemeClr val="accent1"/>
                </a:solidFill>
                <a:latin typeface="+mn-ea"/>
                <a:ea typeface="+mn-ea"/>
                <a:cs typeface="Arial" pitchFamily="34" charset="0"/>
              </a:defRPr>
            </a:lvl1pPr>
          </a:lstStyle>
          <a:p>
            <a:pPr lvl="0">
              <a:buClr>
                <a:srgbClr val="CC9900"/>
              </a:buClr>
              <a:buFont typeface="Wingdings" pitchFamily="2" charset="2"/>
            </a:pPr>
            <a:r>
              <a:rPr lang="en-US" altLang="zh-CN" dirty="0"/>
              <a:t>Click to add title</a:t>
            </a:r>
            <a:endParaRPr lang="zh-CN" altLang="en-US" dirty="0"/>
          </a:p>
        </p:txBody>
      </p:sp>
      <p:sp>
        <p:nvSpPr>
          <p:cNvPr id="18" name="Text Box 5"/>
          <p:cNvSpPr txBox="1">
            <a:spLocks noChangeArrowheads="1"/>
          </p:cNvSpPr>
          <p:nvPr userDrawn="1"/>
        </p:nvSpPr>
        <p:spPr bwMode="auto">
          <a:xfrm>
            <a:off x="4728133" y="6480088"/>
            <a:ext cx="2740494"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fontAlgn="auto">
              <a:spcBef>
                <a:spcPts val="0"/>
              </a:spcBef>
              <a:spcAft>
                <a:spcPts val="0"/>
              </a:spcAft>
              <a:defRPr/>
            </a:pPr>
            <a:r>
              <a:rPr lang="en-US" altLang="zh-CN" sz="1400" kern="0" dirty="0">
                <a:solidFill>
                  <a:srgbClr val="000000">
                    <a:lumMod val="65000"/>
                    <a:lumOff val="35000"/>
                  </a:srgbClr>
                </a:solidFill>
                <a:latin typeface="FrutigerNext LT Regular" panose="020B0503040504020204" pitchFamily="34" charset="0"/>
                <a:ea typeface="微软雅黑"/>
              </a:rPr>
              <a:t>HUAWEI TECHNOLOGIES CO., LTD.</a:t>
            </a:r>
          </a:p>
        </p:txBody>
      </p:sp>
      <p:sp>
        <p:nvSpPr>
          <p:cNvPr id="19" name="Rectangle 5"/>
          <p:cNvSpPr>
            <a:spLocks noChangeArrowheads="1"/>
          </p:cNvSpPr>
          <p:nvPr userDrawn="1"/>
        </p:nvSpPr>
        <p:spPr bwMode="auto">
          <a:xfrm>
            <a:off x="8490586" y="6480088"/>
            <a:ext cx="334387"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bIns="0">
            <a:spAutoFit/>
          </a:bodyPr>
          <a:lstStyle/>
          <a:p>
            <a:pPr lvl="0" eaLnBrk="0" fontAlgn="auto" hangingPunct="0">
              <a:spcBef>
                <a:spcPts val="0"/>
              </a:spcBef>
              <a:spcAft>
                <a:spcPts val="0"/>
              </a:spcAft>
            </a:pPr>
            <a:r>
              <a:rPr lang="de-DE" altLang="zh-CN" sz="1400" kern="0" dirty="0">
                <a:solidFill>
                  <a:srgbClr val="000000">
                    <a:lumMod val="65000"/>
                    <a:lumOff val="35000"/>
                  </a:srgbClr>
                </a:solidFill>
                <a:latin typeface="FrutigerNext LT Regular" panose="020B0503040504020204" pitchFamily="34" charset="0"/>
                <a:ea typeface="微软雅黑"/>
              </a:rPr>
              <a:t> </a:t>
            </a:r>
            <a:fld id="{A4C34F22-587E-473D-9099-376F4F013A30}" type="slidenum">
              <a:rPr lang="de-DE" altLang="zh-CN" sz="1400" kern="0">
                <a:solidFill>
                  <a:srgbClr val="000000">
                    <a:lumMod val="65000"/>
                    <a:lumOff val="35000"/>
                  </a:srgbClr>
                </a:solidFill>
                <a:latin typeface="FrutigerNext LT Regular" panose="020B0503040504020204" pitchFamily="34" charset="0"/>
                <a:ea typeface="微软雅黑"/>
              </a:rPr>
              <a:pPr lvl="0" eaLnBrk="0" fontAlgn="auto" hangingPunct="0">
                <a:spcBef>
                  <a:spcPts val="0"/>
                </a:spcBef>
                <a:spcAft>
                  <a:spcPts val="0"/>
                </a:spcAft>
              </a:pPr>
              <a:t>‹#›</a:t>
            </a:fld>
            <a:endParaRPr lang="en-GB" altLang="zh-CN" sz="1400" kern="0" dirty="0">
              <a:solidFill>
                <a:srgbClr val="000000">
                  <a:lumMod val="65000"/>
                  <a:lumOff val="35000"/>
                </a:srgbClr>
              </a:solidFill>
              <a:latin typeface="FrutigerNext LT Regular" panose="020B0503040504020204" pitchFamily="34" charset="0"/>
              <a:ea typeface="微软雅黑"/>
            </a:endParaRPr>
          </a:p>
        </p:txBody>
      </p:sp>
      <p:pic>
        <p:nvPicPr>
          <p:cNvPr id="2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93321" y="6364173"/>
            <a:ext cx="2707922" cy="4954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1" name="Picture 87" descr="图片3副本"/>
          <p:cNvPicPr>
            <a:picLocks noChangeAspect="1" noChangeArrowheads="1"/>
          </p:cNvPicPr>
          <p:nvPr userDrawn="1"/>
        </p:nvPicPr>
        <p:blipFill>
          <a:blip r:embed="rId4" cstate="screen"/>
          <a:stretch>
            <a:fillRect/>
          </a:stretch>
        </p:blipFill>
        <p:spPr bwMode="auto">
          <a:xfrm>
            <a:off x="10182225" y="6386513"/>
            <a:ext cx="1292464" cy="310923"/>
          </a:xfrm>
          <a:prstGeom prst="rect">
            <a:avLst/>
          </a:prstGeom>
          <a:noFill/>
        </p:spPr>
      </p:pic>
    </p:spTree>
    <p:extLst>
      <p:ext uri="{BB962C8B-B14F-4D97-AF65-F5344CB8AC3E}">
        <p14:creationId xmlns:p14="http://schemas.microsoft.com/office/powerpoint/2010/main" val="2893415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mod="1">
    <p:ext uri="{DCECCB84-F9BA-43D5-87BE-67443E8EF086}">
      <p15:sldGuideLst xmlns:p15="http://schemas.microsoft.com/office/powerpoint/2012/main">
        <p15:guide id="1" orient="horz" pos="2160">
          <p15:clr>
            <a:srgbClr val="FBAE40"/>
          </p15:clr>
        </p15:guide>
        <p15:guide id="2" pos="258">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Body_6">
    <p:spTree>
      <p:nvGrpSpPr>
        <p:cNvPr id="1" name=""/>
        <p:cNvGrpSpPr/>
        <p:nvPr/>
      </p:nvGrpSpPr>
      <p:grpSpPr>
        <a:xfrm>
          <a:off x="0" y="0"/>
          <a:ext cx="0" cy="0"/>
          <a:chOff x="0" y="0"/>
          <a:chExt cx="0" cy="0"/>
        </a:xfrm>
      </p:grpSpPr>
      <p:sp>
        <p:nvSpPr>
          <p:cNvPr id="12" name="Rectangle 1"/>
          <p:cNvSpPr>
            <a:spLocks/>
          </p:cNvSpPr>
          <p:nvPr userDrawn="1"/>
        </p:nvSpPr>
        <p:spPr bwMode="auto">
          <a:xfrm flipH="1">
            <a:off x="0" y="0"/>
            <a:ext cx="12195175" cy="6859588"/>
          </a:xfrm>
          <a:prstGeom prst="rect">
            <a:avLst/>
          </a:prstGeom>
          <a:gradFill flip="none" rotWithShape="1">
            <a:gsLst>
              <a:gs pos="0">
                <a:srgbClr val="004274"/>
              </a:gs>
              <a:gs pos="100000">
                <a:srgbClr val="000A1E"/>
              </a:gs>
            </a:gsLst>
            <a:lin ang="10800000" scaled="1"/>
            <a:tileRect/>
          </a:gradFill>
          <a:ln>
            <a:noFill/>
          </a:ln>
        </p:spPr>
        <p:txBody>
          <a:bodyPr lIns="0" tIns="0" rIns="0" bIns="0"/>
          <a:lstStyle/>
          <a:p>
            <a:pPr>
              <a:buClr>
                <a:srgbClr val="CC9900"/>
              </a:buClr>
              <a:buFont typeface="Wingdings" pitchFamily="2" charset="2"/>
              <a:buChar char="n"/>
            </a:pPr>
            <a:endParaRPr lang="zh-CN" altLang="en-US" b="1" dirty="0">
              <a:solidFill>
                <a:srgbClr val="000000"/>
              </a:solidFill>
              <a:latin typeface="Arial" charset="0"/>
              <a:ea typeface="宋体" pitchFamily="2" charset="-122"/>
            </a:endParaRPr>
          </a:p>
        </p:txBody>
      </p:sp>
      <p:pic>
        <p:nvPicPr>
          <p:cNvPr id="17" name="图片 78"/>
          <p:cNvPicPr>
            <a:picLocks noChangeAspect="1"/>
          </p:cNvPicPr>
          <p:nvPr userDrawn="1"/>
        </p:nvPicPr>
        <p:blipFill rotWithShape="1">
          <a:blip r:embed="rId2" cstate="email">
            <a:alphaModFix amt="19000"/>
            <a:extLst>
              <a:ext uri="{28A0092B-C50C-407E-A947-70E740481C1C}">
                <a14:useLocalDpi xmlns:a14="http://schemas.microsoft.com/office/drawing/2010/main"/>
              </a:ext>
            </a:extLst>
          </a:blip>
          <a:srcRect b="28381"/>
          <a:stretch/>
        </p:blipFill>
        <p:spPr>
          <a:xfrm>
            <a:off x="0" y="4737213"/>
            <a:ext cx="12195175" cy="2122375"/>
          </a:xfrm>
          <a:prstGeom prst="rect">
            <a:avLst/>
          </a:prstGeom>
        </p:spPr>
      </p:pic>
      <p:pic>
        <p:nvPicPr>
          <p:cNvPr id="13" name="Picture 7"/>
          <p:cNvPicPr>
            <a:picLocks noChangeAspect="1" noChangeArrowheads="1"/>
          </p:cNvPicPr>
          <p:nvPr userDrawn="1"/>
        </p:nvPicPr>
        <p:blipFill>
          <a:blip r:embed="rId3">
            <a:extLst>
              <a:ext uri="{28A0092B-C50C-407E-A947-70E740481C1C}">
                <a14:useLocalDpi xmlns:a14="http://schemas.microsoft.com/office/drawing/2010/main"/>
              </a:ext>
            </a:extLst>
          </a:blip>
          <a:stretch>
            <a:fillRect/>
          </a:stretch>
        </p:blipFill>
        <p:spPr bwMode="auto">
          <a:xfrm>
            <a:off x="10455820" y="6365315"/>
            <a:ext cx="1308167" cy="3302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chemeClr val="tx1"/>
                </a:solidFill>
                <a:round/>
                <a:headEnd/>
                <a:tailEnd/>
              </a14:hiddenLine>
            </a:ext>
          </a:extLst>
        </p:spPr>
      </p:pic>
      <p:pic>
        <p:nvPicPr>
          <p:cNvPr id="15"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90212" y="6364173"/>
            <a:ext cx="2707922" cy="4954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内容占位符 2"/>
          <p:cNvSpPr>
            <a:spLocks noGrp="1"/>
          </p:cNvSpPr>
          <p:nvPr>
            <p:ph idx="1"/>
          </p:nvPr>
        </p:nvSpPr>
        <p:spPr>
          <a:xfrm>
            <a:off x="431187" y="961808"/>
            <a:ext cx="11332800" cy="5075591"/>
          </a:xfrm>
          <a:prstGeom prst="rect">
            <a:avLst/>
          </a:prstGeom>
        </p:spPr>
        <p:txBody>
          <a:bodyPr/>
          <a:lstStyle>
            <a:lvl1pPr>
              <a:buClr>
                <a:schemeClr val="bg1"/>
              </a:buClr>
              <a:defRPr sz="2400">
                <a:solidFill>
                  <a:schemeClr val="bg1"/>
                </a:solidFill>
                <a:latin typeface="+mn-ea"/>
                <a:ea typeface="+mn-ea"/>
              </a:defRPr>
            </a:lvl1pPr>
            <a:lvl2pPr>
              <a:buClr>
                <a:schemeClr val="bg1"/>
              </a:buClr>
              <a:defRPr sz="2000">
                <a:solidFill>
                  <a:schemeClr val="bg1"/>
                </a:solidFill>
                <a:latin typeface="+mn-ea"/>
                <a:ea typeface="+mn-ea"/>
              </a:defRPr>
            </a:lvl2pPr>
            <a:lvl3pPr>
              <a:buClr>
                <a:schemeClr val="bg1"/>
              </a:buClr>
              <a:defRPr sz="1800">
                <a:solidFill>
                  <a:schemeClr val="bg1"/>
                </a:solidFill>
                <a:latin typeface="+mn-ea"/>
                <a:ea typeface="+mn-ea"/>
              </a:defRPr>
            </a:lvl3pPr>
            <a:lvl4pPr>
              <a:buClr>
                <a:schemeClr val="bg1"/>
              </a:buClr>
              <a:defRPr sz="1600">
                <a:solidFill>
                  <a:schemeClr val="bg1"/>
                </a:solidFill>
                <a:latin typeface="+mn-ea"/>
                <a:ea typeface="+mn-ea"/>
              </a:defRPr>
            </a:lvl4pPr>
            <a:lvl5pPr>
              <a:buClr>
                <a:schemeClr val="bg1"/>
              </a:buClr>
              <a:defRPr sz="1400">
                <a:solidFill>
                  <a:schemeClr val="bg1"/>
                </a:solidFill>
                <a:latin typeface="+mn-ea"/>
                <a:ea typeface="+mn-ea"/>
              </a:defRPr>
            </a:lvl5pPr>
          </a:lstStyle>
          <a:p>
            <a:pPr lvl="0"/>
            <a:r>
              <a:rPr lang="en-US" altLang="zh-CN" dirty="0"/>
              <a:t>Click to edit Master text styles</a:t>
            </a:r>
            <a:endParaRPr lang="zh-CN" altLang="en-US" dirty="0"/>
          </a:p>
          <a:p>
            <a:pPr lvl="1"/>
            <a:r>
              <a:rPr lang="en-US" altLang="zh-CN" dirty="0"/>
              <a:t>Second level</a:t>
            </a:r>
            <a:endParaRPr lang="zh-CN" altLang="en-US" dirty="0"/>
          </a:p>
          <a:p>
            <a:pPr lvl="2"/>
            <a:r>
              <a:rPr lang="en-US" altLang="zh-CN" dirty="0"/>
              <a:t>Third 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sp>
        <p:nvSpPr>
          <p:cNvPr id="11" name="标题 1"/>
          <p:cNvSpPr>
            <a:spLocks noGrp="1"/>
          </p:cNvSpPr>
          <p:nvPr>
            <p:ph type="title" hasCustomPrompt="1"/>
          </p:nvPr>
        </p:nvSpPr>
        <p:spPr>
          <a:xfrm>
            <a:off x="431187" y="189434"/>
            <a:ext cx="11332800" cy="492557"/>
          </a:xfrm>
          <a:prstGeom prst="rect">
            <a:avLst/>
          </a:prstGeom>
          <a:noFill/>
          <a:ln w="9525" algn="ctr">
            <a:noFill/>
            <a:miter lim="800000"/>
            <a:headEnd/>
            <a:tailEnd/>
          </a:ln>
          <a:effectLst/>
        </p:spPr>
        <p:txBody>
          <a:bodyPr vert="horz" wrap="square" lIns="0" tIns="0" rIns="0" bIns="0" numCol="1" anchor="ctr" anchorCtr="0" compatLnSpc="1">
            <a:prstTxWarp prst="textNoShape">
              <a:avLst/>
            </a:prstTxWarp>
            <a:spAutoFit/>
          </a:bodyPr>
          <a:lstStyle>
            <a:lvl1pPr algn="l">
              <a:defRPr lang="zh-CN" altLang="en-US" sz="3200" b="0" kern="1200" baseline="0" dirty="0">
                <a:solidFill>
                  <a:schemeClr val="bg1"/>
                </a:solidFill>
                <a:latin typeface="+mn-ea"/>
                <a:ea typeface="+mn-ea"/>
                <a:cs typeface="Arial" pitchFamily="34" charset="0"/>
              </a:defRPr>
            </a:lvl1pPr>
          </a:lstStyle>
          <a:p>
            <a:pPr lvl="0">
              <a:buClr>
                <a:srgbClr val="CC9900"/>
              </a:buClr>
              <a:buFont typeface="Wingdings" pitchFamily="2" charset="2"/>
            </a:pPr>
            <a:r>
              <a:rPr lang="en-US" altLang="zh-CN" dirty="0"/>
              <a:t>Click to add title</a:t>
            </a:r>
            <a:endParaRPr lang="zh-CN" altLang="en-US" dirty="0"/>
          </a:p>
        </p:txBody>
      </p:sp>
      <p:sp>
        <p:nvSpPr>
          <p:cNvPr id="19" name="Text Box 5"/>
          <p:cNvSpPr txBox="1">
            <a:spLocks noChangeArrowheads="1"/>
          </p:cNvSpPr>
          <p:nvPr userDrawn="1"/>
        </p:nvSpPr>
        <p:spPr bwMode="auto">
          <a:xfrm>
            <a:off x="4728133" y="6480088"/>
            <a:ext cx="2740494"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fontAlgn="auto">
              <a:spcBef>
                <a:spcPts val="0"/>
              </a:spcBef>
              <a:spcAft>
                <a:spcPts val="0"/>
              </a:spcAft>
              <a:defRPr/>
            </a:pPr>
            <a:r>
              <a:rPr lang="en-US" altLang="zh-CN" sz="1400" kern="0" dirty="0">
                <a:solidFill>
                  <a:srgbClr val="4790BD"/>
                </a:solidFill>
                <a:latin typeface="FrutigerNext LT Regular" panose="020B0503040504020204" pitchFamily="34" charset="0"/>
                <a:ea typeface="微软雅黑"/>
              </a:rPr>
              <a:t>HUAWEI TECHNOLOGIES CO., LTD.</a:t>
            </a:r>
          </a:p>
        </p:txBody>
      </p:sp>
      <p:sp>
        <p:nvSpPr>
          <p:cNvPr id="20" name="Rectangle 5"/>
          <p:cNvSpPr>
            <a:spLocks noChangeArrowheads="1"/>
          </p:cNvSpPr>
          <p:nvPr userDrawn="1"/>
        </p:nvSpPr>
        <p:spPr bwMode="auto">
          <a:xfrm>
            <a:off x="8490586" y="6480088"/>
            <a:ext cx="334387"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bIns="0">
            <a:spAutoFit/>
          </a:bodyPr>
          <a:lstStyle/>
          <a:p>
            <a:pPr lvl="0" eaLnBrk="0" fontAlgn="auto" hangingPunct="0">
              <a:spcBef>
                <a:spcPts val="0"/>
              </a:spcBef>
              <a:spcAft>
                <a:spcPts val="0"/>
              </a:spcAft>
            </a:pPr>
            <a:r>
              <a:rPr lang="de-DE" altLang="zh-CN" sz="1400" kern="0" dirty="0">
                <a:solidFill>
                  <a:srgbClr val="4790BD"/>
                </a:solidFill>
                <a:latin typeface="FrutigerNext LT Regular" panose="020B0503040504020204" pitchFamily="34" charset="0"/>
                <a:ea typeface="微软雅黑"/>
              </a:rPr>
              <a:t> </a:t>
            </a:r>
            <a:fld id="{A4C34F22-587E-473D-9099-376F4F013A30}" type="slidenum">
              <a:rPr lang="de-DE" altLang="zh-CN" sz="1400" kern="0">
                <a:solidFill>
                  <a:srgbClr val="4790BD"/>
                </a:solidFill>
                <a:latin typeface="FrutigerNext LT Regular" panose="020B0503040504020204" pitchFamily="34" charset="0"/>
                <a:ea typeface="微软雅黑"/>
              </a:rPr>
              <a:pPr lvl="0" eaLnBrk="0" fontAlgn="auto" hangingPunct="0">
                <a:spcBef>
                  <a:spcPts val="0"/>
                </a:spcBef>
                <a:spcAft>
                  <a:spcPts val="0"/>
                </a:spcAft>
              </a:pPr>
              <a:t>‹#›</a:t>
            </a:fld>
            <a:endParaRPr lang="en-GB" altLang="zh-CN" sz="1400" kern="0" dirty="0">
              <a:solidFill>
                <a:srgbClr val="4790BD"/>
              </a:solidFill>
              <a:latin typeface="FrutigerNext LT Regular" panose="020B0503040504020204" pitchFamily="34" charset="0"/>
              <a:ea typeface="微软雅黑"/>
            </a:endParaRPr>
          </a:p>
        </p:txBody>
      </p:sp>
    </p:spTree>
    <p:extLst>
      <p:ext uri="{BB962C8B-B14F-4D97-AF65-F5344CB8AC3E}">
        <p14:creationId xmlns:p14="http://schemas.microsoft.com/office/powerpoint/2010/main" val="18463260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mod="1">
    <p:ext uri="{DCECCB84-F9BA-43D5-87BE-67443E8EF086}">
      <p15:sldGuideLst xmlns:p15="http://schemas.microsoft.com/office/powerpoint/2012/main">
        <p15:guide id="1" orient="horz" pos="2160">
          <p15:clr>
            <a:srgbClr val="FBAE40"/>
          </p15:clr>
        </p15:guide>
        <p15:guide id="2" pos="258">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90400" y="260423"/>
            <a:ext cx="11088000" cy="539876"/>
          </a:xfrm>
        </p:spPr>
        <p:txBody>
          <a:bodyPr/>
          <a:lstStyle/>
          <a:p>
            <a:r>
              <a:rPr lang="zh-CN" altLang="en-US"/>
              <a:t>单击此处编辑母版标题样式</a:t>
            </a:r>
            <a:endParaRPr lang="zh-CN" altLang="en-US" dirty="0"/>
          </a:p>
        </p:txBody>
      </p:sp>
      <p:sp>
        <p:nvSpPr>
          <p:cNvPr id="3" name="内容占位符 2"/>
          <p:cNvSpPr>
            <a:spLocks noGrp="1"/>
          </p:cNvSpPr>
          <p:nvPr>
            <p:ph idx="1"/>
          </p:nvPr>
        </p:nvSpPr>
        <p:spPr>
          <a:xfrm>
            <a:off x="590400" y="908261"/>
            <a:ext cx="11088000" cy="540252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10"/>
          <p:cNvSpPr>
            <a:spLocks noGrp="1" noChangeArrowheads="1"/>
          </p:cNvSpPr>
          <p:nvPr>
            <p:ph type="dt" sz="half" idx="10"/>
          </p:nvPr>
        </p:nvSpPr>
        <p:spPr>
          <a:ln/>
        </p:spPr>
        <p:txBody>
          <a:bodyPr/>
          <a:lstStyle>
            <a:lvl1pPr>
              <a:defRPr/>
            </a:lvl1pPr>
          </a:lstStyle>
          <a:p>
            <a:pPr>
              <a:defRPr/>
            </a:pPr>
            <a:fld id="{B2A8832E-1023-410A-A24E-2EFF849251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148032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endParaRPr lang="de-DE" altLang="zh-CN"/>
          </a:p>
          <a:p>
            <a:r>
              <a:rPr lang="de-DE" altLang="zh-CN"/>
              <a:t>Page </a:t>
            </a:r>
            <a:fld id="{2D91B2E3-EF88-4D9F-AB20-606E3F1E867F}" type="slidenum">
              <a:rPr lang="de-DE" altLang="zh-CN"/>
              <a:pPr/>
              <a:t>‹#›</a:t>
            </a:fld>
            <a:endParaRPr lang="en-GB" altLang="zh-CN"/>
          </a:p>
        </p:txBody>
      </p:sp>
    </p:spTree>
    <p:extLst>
      <p:ext uri="{BB962C8B-B14F-4D97-AF65-F5344CB8AC3E}">
        <p14:creationId xmlns:p14="http://schemas.microsoft.com/office/powerpoint/2010/main" val="2123625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Thank You_1">
    <p:spTree>
      <p:nvGrpSpPr>
        <p:cNvPr id="1" name=""/>
        <p:cNvGrpSpPr/>
        <p:nvPr/>
      </p:nvGrpSpPr>
      <p:grpSpPr>
        <a:xfrm>
          <a:off x="0" y="0"/>
          <a:ext cx="0" cy="0"/>
          <a:chOff x="0" y="0"/>
          <a:chExt cx="0" cy="0"/>
        </a:xfrm>
      </p:grpSpPr>
      <p:pic>
        <p:nvPicPr>
          <p:cNvPr id="6" name="Picture 3" descr="C:\Users\z00205060\Desktop\CP项目\规范类文件\新建文件夹\巴展视觉物料规范-14.jpg"/>
          <p:cNvPicPr>
            <a:picLocks noChangeAspect="1" noChangeArrowheads="1"/>
          </p:cNvPicPr>
          <p:nvPr userDrawn="1"/>
        </p:nvPicPr>
        <p:blipFill>
          <a:blip r:embed="rId2" cstate="screen"/>
          <a:srcRect/>
          <a:stretch>
            <a:fillRect/>
          </a:stretch>
        </p:blipFill>
        <p:spPr bwMode="auto">
          <a:xfrm>
            <a:off x="1" y="1"/>
            <a:ext cx="12195175" cy="6860323"/>
          </a:xfrm>
          <a:prstGeom prst="rect">
            <a:avLst/>
          </a:prstGeom>
          <a:noFill/>
        </p:spPr>
      </p:pic>
      <p:pic>
        <p:nvPicPr>
          <p:cNvPr id="7" name="Picture 87" descr="图片3副本"/>
          <p:cNvPicPr>
            <a:picLocks noChangeAspect="1" noChangeArrowheads="1"/>
          </p:cNvPicPr>
          <p:nvPr userDrawn="1"/>
        </p:nvPicPr>
        <p:blipFill>
          <a:blip r:embed="rId3" cstate="screen"/>
          <a:srcRect/>
          <a:stretch>
            <a:fillRect/>
          </a:stretch>
        </p:blipFill>
        <p:spPr bwMode="auto">
          <a:xfrm>
            <a:off x="10182225" y="6387992"/>
            <a:ext cx="1295400" cy="308046"/>
          </a:xfrm>
          <a:prstGeom prst="rect">
            <a:avLst/>
          </a:prstGeom>
          <a:noFill/>
        </p:spPr>
      </p:pic>
      <p:sp>
        <p:nvSpPr>
          <p:cNvPr id="2" name="Text Box 16"/>
          <p:cNvSpPr txBox="1">
            <a:spLocks noChangeArrowheads="1"/>
          </p:cNvSpPr>
          <p:nvPr userDrawn="1"/>
        </p:nvSpPr>
        <p:spPr bwMode="auto">
          <a:xfrm>
            <a:off x="4432939" y="2061846"/>
            <a:ext cx="3530134" cy="1015898"/>
          </a:xfrm>
          <a:prstGeom prst="rect">
            <a:avLst/>
          </a:prstGeom>
          <a:noFill/>
          <a:ln w="9525">
            <a:noFill/>
            <a:miter lim="800000"/>
            <a:headEnd/>
            <a:tailEnd/>
          </a:ln>
        </p:spPr>
        <p:txBody>
          <a:bodyPr wrap="none">
            <a:spAutoFit/>
          </a:bodyPr>
          <a:lstStyle/>
          <a:p>
            <a:pPr eaLnBrk="0" hangingPunct="0">
              <a:buClrTx/>
              <a:buFontTx/>
              <a:buNone/>
            </a:pPr>
            <a:r>
              <a:rPr lang="en-US" altLang="zh-CN" sz="6000" b="0" dirty="0">
                <a:solidFill>
                  <a:schemeClr val="tx1">
                    <a:lumMod val="75000"/>
                    <a:lumOff val="25000"/>
                  </a:schemeClr>
                </a:solidFill>
                <a:latin typeface="+mn-lt"/>
                <a:ea typeface="MS PGothic" pitchFamily="34" charset="-128"/>
                <a:cs typeface="Calibri" pitchFamily="34" charset="0"/>
              </a:rPr>
              <a:t>Thank you</a:t>
            </a:r>
          </a:p>
        </p:txBody>
      </p:sp>
      <p:sp>
        <p:nvSpPr>
          <p:cNvPr id="3" name="Text Box 17"/>
          <p:cNvSpPr txBox="1">
            <a:spLocks noChangeArrowheads="1"/>
          </p:cNvSpPr>
          <p:nvPr userDrawn="1"/>
        </p:nvSpPr>
        <p:spPr bwMode="auto">
          <a:xfrm>
            <a:off x="5342387" y="3246395"/>
            <a:ext cx="1757725" cy="338554"/>
          </a:xfrm>
          <a:prstGeom prst="rect">
            <a:avLst/>
          </a:prstGeom>
          <a:noFill/>
          <a:ln w="9525">
            <a:noFill/>
            <a:miter lim="800000"/>
            <a:headEnd/>
            <a:tailEnd/>
          </a:ln>
        </p:spPr>
        <p:txBody>
          <a:bodyPr wrap="none">
            <a:spAutoFit/>
          </a:bodyPr>
          <a:lstStyle/>
          <a:p>
            <a:pPr eaLnBrk="0" hangingPunct="0">
              <a:buClrTx/>
              <a:buFontTx/>
              <a:buNone/>
            </a:pPr>
            <a:r>
              <a:rPr lang="en-US" altLang="zh-CN" sz="1600" b="0" dirty="0">
                <a:solidFill>
                  <a:srgbClr val="000000">
                    <a:lumMod val="75000"/>
                    <a:lumOff val="25000"/>
                  </a:srgbClr>
                </a:solidFill>
                <a:latin typeface="+mn-lt"/>
                <a:ea typeface="MS PGothic" pitchFamily="34" charset="-128"/>
                <a:cs typeface="Calibri" pitchFamily="34" charset="0"/>
              </a:rPr>
              <a:t>www.huawei.com</a:t>
            </a:r>
          </a:p>
        </p:txBody>
      </p:sp>
      <p:sp>
        <p:nvSpPr>
          <p:cNvPr id="4" name="TextBox 3"/>
          <p:cNvSpPr txBox="1"/>
          <p:nvPr userDrawn="1"/>
        </p:nvSpPr>
        <p:spPr>
          <a:xfrm>
            <a:off x="1624014" y="4563532"/>
            <a:ext cx="9182099" cy="1385316"/>
          </a:xfrm>
          <a:prstGeom prst="rect">
            <a:avLst/>
          </a:prstGeom>
          <a:noFill/>
        </p:spPr>
        <p:txBody>
          <a:bodyPr wrap="square" rtlCol="0">
            <a:spAutoFit/>
          </a:bodyPr>
          <a:lstStyle/>
          <a:p>
            <a:pPr algn="just" fontAlgn="auto">
              <a:spcBef>
                <a:spcPts val="0"/>
              </a:spcBef>
              <a:spcAft>
                <a:spcPts val="600"/>
              </a:spcAft>
              <a:buClrTx/>
              <a:buFontTx/>
              <a:buNone/>
              <a:defRPr/>
            </a:pPr>
            <a:r>
              <a:rPr lang="en-US" altLang="zh-CN" sz="1400" b="0" dirty="0">
                <a:solidFill>
                  <a:srgbClr val="000000">
                    <a:lumMod val="75000"/>
                    <a:lumOff val="25000"/>
                  </a:srgbClr>
                </a:solidFill>
                <a:latin typeface="+mn-lt"/>
                <a:ea typeface="宋体" charset="-122"/>
                <a:cs typeface="Calibri" pitchFamily="34" charset="0"/>
              </a:rPr>
              <a:t>Copyright©2015 Huawei Technologies Co., Ltd. All Rights Reserved.</a:t>
            </a:r>
            <a:endParaRPr lang="zh-CN" altLang="zh-CN" sz="1400" b="0" dirty="0">
              <a:solidFill>
                <a:srgbClr val="000000">
                  <a:lumMod val="75000"/>
                  <a:lumOff val="25000"/>
                </a:srgbClr>
              </a:solidFill>
              <a:latin typeface="+mn-lt"/>
              <a:ea typeface="宋体" charset="-122"/>
              <a:cs typeface="Calibri" pitchFamily="34" charset="0"/>
            </a:endParaRPr>
          </a:p>
          <a:p>
            <a:pPr algn="just" fontAlgn="auto">
              <a:spcBef>
                <a:spcPts val="0"/>
              </a:spcBef>
              <a:spcAft>
                <a:spcPts val="0"/>
              </a:spcAft>
              <a:buClrTx/>
              <a:buFontTx/>
              <a:buNone/>
              <a:defRPr/>
            </a:pPr>
            <a:r>
              <a:rPr lang="en-US" altLang="zh-CN" sz="1300" b="0" dirty="0">
                <a:solidFill>
                  <a:srgbClr val="000000">
                    <a:lumMod val="75000"/>
                    <a:lumOff val="25000"/>
                  </a:srgbClr>
                </a:solidFill>
                <a:latin typeface="+mn-lt"/>
                <a:ea typeface="宋体" charset="-122"/>
                <a:cs typeface="Calibri"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300" b="0" dirty="0">
              <a:solidFill>
                <a:srgbClr val="000000">
                  <a:lumMod val="75000"/>
                  <a:lumOff val="25000"/>
                </a:srgbClr>
              </a:solidFill>
              <a:latin typeface="+mn-lt"/>
              <a:ea typeface="宋体" charset="-122"/>
              <a:cs typeface="Calibri" pitchFamily="34" charset="0"/>
            </a:endParaRPr>
          </a:p>
        </p:txBody>
      </p:sp>
      <p:sp>
        <p:nvSpPr>
          <p:cNvPr id="5" name="Text Box 5"/>
          <p:cNvSpPr txBox="1">
            <a:spLocks noChangeArrowheads="1"/>
          </p:cNvSpPr>
          <p:nvPr userDrawn="1"/>
        </p:nvSpPr>
        <p:spPr bwMode="auto">
          <a:xfrm>
            <a:off x="4633268" y="6480088"/>
            <a:ext cx="2740495"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fontAlgn="auto">
              <a:spcBef>
                <a:spcPts val="0"/>
              </a:spcBef>
              <a:spcAft>
                <a:spcPts val="0"/>
              </a:spcAft>
              <a:buClrTx/>
              <a:buFontTx/>
              <a:buNone/>
              <a:defRPr/>
            </a:pPr>
            <a:r>
              <a:rPr lang="en-US" altLang="zh-CN" sz="1400" b="0" kern="0" dirty="0">
                <a:solidFill>
                  <a:srgbClr val="000000">
                    <a:lumMod val="65000"/>
                    <a:lumOff val="35000"/>
                  </a:srgbClr>
                </a:solidFill>
                <a:latin typeface="+mn-lt"/>
                <a:ea typeface="MS PGothic" pitchFamily="34" charset="-128"/>
                <a:cs typeface="Calibri" pitchFamily="34" charset="0"/>
              </a:rPr>
              <a:t>HUAWEI TECHNOLOGIES CO., LTD.</a:t>
            </a:r>
          </a:p>
        </p:txBody>
      </p:sp>
    </p:spTree>
    <p:extLst>
      <p:ext uri="{BB962C8B-B14F-4D97-AF65-F5344CB8AC3E}">
        <p14:creationId xmlns:p14="http://schemas.microsoft.com/office/powerpoint/2010/main" val="22844096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ank You_2">
    <p:spTree>
      <p:nvGrpSpPr>
        <p:cNvPr id="1" name=""/>
        <p:cNvGrpSpPr/>
        <p:nvPr/>
      </p:nvGrpSpPr>
      <p:grpSpPr>
        <a:xfrm>
          <a:off x="0" y="0"/>
          <a:ext cx="0" cy="0"/>
          <a:chOff x="0" y="0"/>
          <a:chExt cx="0" cy="0"/>
        </a:xfrm>
      </p:grpSpPr>
      <p:pic>
        <p:nvPicPr>
          <p:cNvPr id="2" name="Picture 2" descr="D:\2015 MWC KV\2015 MWC PPT\新建文件夹\08.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7" y="794"/>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userDrawn="1"/>
        </p:nvSpPr>
        <p:spPr>
          <a:xfrm>
            <a:off x="3404486" y="3717893"/>
            <a:ext cx="5489117" cy="1128776"/>
          </a:xfrm>
          <a:prstGeom prst="rect">
            <a:avLst/>
          </a:prstGeom>
          <a:noFill/>
        </p:spPr>
        <p:txBody>
          <a:bodyPr wrap="square" lIns="121944" tIns="60972" rIns="121944" bIns="60972">
            <a:spAutoFit/>
          </a:bodyPr>
          <a:lstStyle/>
          <a:p>
            <a:pPr algn="just" defTabSz="1219444" fontAlgn="auto">
              <a:spcBef>
                <a:spcPts val="0"/>
              </a:spcBef>
              <a:spcAft>
                <a:spcPts val="0"/>
              </a:spcAft>
              <a:defRPr/>
            </a:pPr>
            <a:r>
              <a:rPr lang="en-US" altLang="zh-CN" sz="900" b="1" dirty="0">
                <a:solidFill>
                  <a:prstClr val="black">
                    <a:lumMod val="65000"/>
                    <a:lumOff val="35000"/>
                  </a:prstClr>
                </a:solidFill>
                <a:latin typeface="Arial"/>
                <a:ea typeface="微软雅黑"/>
              </a:rPr>
              <a:t>Copyright©2015 Huawei Technologies Co., Ltd. All Rights Reserved.</a:t>
            </a:r>
            <a:endParaRPr lang="zh-CN" altLang="zh-CN" sz="900" dirty="0">
              <a:solidFill>
                <a:prstClr val="black">
                  <a:lumMod val="65000"/>
                  <a:lumOff val="35000"/>
                </a:prstClr>
              </a:solidFill>
              <a:latin typeface="Arial"/>
              <a:ea typeface="微软雅黑"/>
            </a:endParaRPr>
          </a:p>
          <a:p>
            <a:pPr algn="just" defTabSz="1219444" fontAlgn="auto">
              <a:spcBef>
                <a:spcPts val="0"/>
              </a:spcBef>
              <a:spcAft>
                <a:spcPts val="0"/>
              </a:spcAft>
              <a:defRPr/>
            </a:pPr>
            <a:r>
              <a:rPr lang="en-US" altLang="zh-CN" sz="900" dirty="0">
                <a:solidFill>
                  <a:prstClr val="black">
                    <a:lumMod val="65000"/>
                    <a:lumOff val="35000"/>
                  </a:prstClr>
                </a:solidFill>
                <a:latin typeface="Arial"/>
                <a:ea typeface="微软雅黑"/>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900" dirty="0">
              <a:solidFill>
                <a:prstClr val="black">
                  <a:lumMod val="65000"/>
                  <a:lumOff val="35000"/>
                </a:prstClr>
              </a:solidFill>
              <a:latin typeface="Arial"/>
              <a:ea typeface="微软雅黑"/>
            </a:endParaRPr>
          </a:p>
        </p:txBody>
      </p:sp>
    </p:spTree>
    <p:extLst>
      <p:ext uri="{BB962C8B-B14F-4D97-AF65-F5344CB8AC3E}">
        <p14:creationId xmlns:p14="http://schemas.microsoft.com/office/powerpoint/2010/main" val="14385391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ank You_3">
    <p:spTree>
      <p:nvGrpSpPr>
        <p:cNvPr id="1" name=""/>
        <p:cNvGrpSpPr/>
        <p:nvPr/>
      </p:nvGrpSpPr>
      <p:grpSpPr>
        <a:xfrm>
          <a:off x="0" y="0"/>
          <a:ext cx="0" cy="0"/>
          <a:chOff x="0" y="0"/>
          <a:chExt cx="0" cy="0"/>
        </a:xfrm>
      </p:grpSpPr>
      <p:pic>
        <p:nvPicPr>
          <p:cNvPr id="2" name="Picture 2" descr="D:\2015 MWC KV\2015 MWC PPT\新建文件夹\03.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7" y="794"/>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userDrawn="1"/>
        </p:nvSpPr>
        <p:spPr>
          <a:xfrm>
            <a:off x="3404486" y="3717893"/>
            <a:ext cx="5489117" cy="1128776"/>
          </a:xfrm>
          <a:prstGeom prst="rect">
            <a:avLst/>
          </a:prstGeom>
          <a:noFill/>
        </p:spPr>
        <p:txBody>
          <a:bodyPr wrap="square" lIns="121944" tIns="60972" rIns="121944" bIns="60972">
            <a:spAutoFit/>
          </a:bodyPr>
          <a:lstStyle/>
          <a:p>
            <a:pPr algn="just" defTabSz="1219444" fontAlgn="auto">
              <a:spcBef>
                <a:spcPts val="0"/>
              </a:spcBef>
              <a:spcAft>
                <a:spcPts val="0"/>
              </a:spcAft>
              <a:defRPr/>
            </a:pPr>
            <a:r>
              <a:rPr lang="en-US" altLang="zh-CN" sz="900" b="1" dirty="0">
                <a:solidFill>
                  <a:prstClr val="white">
                    <a:lumMod val="65000"/>
                  </a:prstClr>
                </a:solidFill>
                <a:latin typeface="Arial"/>
                <a:ea typeface="微软雅黑"/>
              </a:rPr>
              <a:t>Copyright©2015 Huawei Technologies Co., Ltd. All Rights Reserved.</a:t>
            </a:r>
            <a:endParaRPr lang="zh-CN" altLang="zh-CN" sz="900" dirty="0">
              <a:solidFill>
                <a:prstClr val="white">
                  <a:lumMod val="65000"/>
                </a:prstClr>
              </a:solidFill>
              <a:latin typeface="Arial"/>
              <a:ea typeface="微软雅黑"/>
            </a:endParaRPr>
          </a:p>
          <a:p>
            <a:pPr algn="just" defTabSz="1219444" fontAlgn="auto">
              <a:spcBef>
                <a:spcPts val="0"/>
              </a:spcBef>
              <a:spcAft>
                <a:spcPts val="0"/>
              </a:spcAft>
              <a:defRPr/>
            </a:pPr>
            <a:r>
              <a:rPr lang="en-US" altLang="zh-CN" sz="900" dirty="0">
                <a:solidFill>
                  <a:prstClr val="white">
                    <a:lumMod val="65000"/>
                  </a:prstClr>
                </a:solidFill>
                <a:latin typeface="Arial"/>
                <a:ea typeface="微软雅黑"/>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900" dirty="0">
              <a:solidFill>
                <a:prstClr val="white">
                  <a:lumMod val="65000"/>
                </a:prstClr>
              </a:solidFill>
              <a:latin typeface="Arial"/>
              <a:ea typeface="微软雅黑"/>
            </a:endParaRPr>
          </a:p>
        </p:txBody>
      </p:sp>
    </p:spTree>
    <p:extLst>
      <p:ext uri="{BB962C8B-B14F-4D97-AF65-F5344CB8AC3E}">
        <p14:creationId xmlns:p14="http://schemas.microsoft.com/office/powerpoint/2010/main" val="35025939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pic>
        <p:nvPicPr>
          <p:cNvPr id="2" name="Picture 87" descr="图片3副本"/>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035050" y="6279398"/>
            <a:ext cx="1747932" cy="4155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图片 86"/>
          <p:cNvPicPr>
            <a:picLocks noChangeAspect="1"/>
          </p:cNvPicPr>
          <p:nvPr userDrawn="1"/>
        </p:nvPicPr>
        <p:blipFill rotWithShape="1">
          <a:blip r:embed="rId3" cstate="email">
            <a:alphaModFix amt="25000"/>
            <a:extLst>
              <a:ext uri="{28A0092B-C50C-407E-A947-70E740481C1C}">
                <a14:useLocalDpi xmlns:a14="http://schemas.microsoft.com/office/drawing/2010/main"/>
              </a:ext>
            </a:extLst>
          </a:blip>
          <a:srcRect b="39770"/>
          <a:stretch/>
        </p:blipFill>
        <p:spPr>
          <a:xfrm>
            <a:off x="3792731" y="3795113"/>
            <a:ext cx="5033212" cy="3019057"/>
          </a:xfrm>
          <a:prstGeom prst="rect">
            <a:avLst/>
          </a:prstGeom>
        </p:spPr>
      </p:pic>
      <p:pic>
        <p:nvPicPr>
          <p:cNvPr id="7" name="Picture 6"/>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2353171" y="1094593"/>
            <a:ext cx="7504367" cy="37520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TextBox 7"/>
          <p:cNvSpPr txBox="1"/>
          <p:nvPr userDrawn="1"/>
        </p:nvSpPr>
        <p:spPr>
          <a:xfrm>
            <a:off x="3404486" y="3717893"/>
            <a:ext cx="5489117" cy="1128776"/>
          </a:xfrm>
          <a:prstGeom prst="rect">
            <a:avLst/>
          </a:prstGeom>
          <a:noFill/>
        </p:spPr>
        <p:txBody>
          <a:bodyPr wrap="square" lIns="121944" tIns="60972" rIns="121944" bIns="60972">
            <a:spAutoFit/>
          </a:bodyPr>
          <a:lstStyle/>
          <a:p>
            <a:pPr algn="just" defTabSz="1219444" fontAlgn="auto">
              <a:spcBef>
                <a:spcPts val="0"/>
              </a:spcBef>
              <a:spcAft>
                <a:spcPts val="0"/>
              </a:spcAft>
              <a:defRPr/>
            </a:pPr>
            <a:r>
              <a:rPr lang="en-US" altLang="zh-CN" sz="900" b="1" dirty="0">
                <a:solidFill>
                  <a:prstClr val="black">
                    <a:lumMod val="65000"/>
                    <a:lumOff val="35000"/>
                  </a:prstClr>
                </a:solidFill>
                <a:latin typeface="Arial"/>
                <a:ea typeface="微软雅黑"/>
              </a:rPr>
              <a:t>Copyright©2015 Huawei Technologies Co., Ltd. All Rights Reserved.</a:t>
            </a:r>
            <a:endParaRPr lang="zh-CN" altLang="zh-CN" sz="900" dirty="0">
              <a:solidFill>
                <a:prstClr val="black">
                  <a:lumMod val="65000"/>
                  <a:lumOff val="35000"/>
                </a:prstClr>
              </a:solidFill>
              <a:latin typeface="Arial"/>
              <a:ea typeface="微软雅黑"/>
            </a:endParaRPr>
          </a:p>
          <a:p>
            <a:pPr algn="just" defTabSz="1219444" fontAlgn="auto">
              <a:spcBef>
                <a:spcPts val="0"/>
              </a:spcBef>
              <a:spcAft>
                <a:spcPts val="0"/>
              </a:spcAft>
              <a:defRPr/>
            </a:pPr>
            <a:r>
              <a:rPr lang="en-US" altLang="zh-CN" sz="900" dirty="0">
                <a:solidFill>
                  <a:prstClr val="black">
                    <a:lumMod val="65000"/>
                    <a:lumOff val="35000"/>
                  </a:prstClr>
                </a:solidFill>
                <a:latin typeface="Arial"/>
                <a:ea typeface="微软雅黑"/>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900" dirty="0">
              <a:solidFill>
                <a:prstClr val="black">
                  <a:lumMod val="65000"/>
                  <a:lumOff val="35000"/>
                </a:prstClr>
              </a:solidFill>
              <a:latin typeface="Arial"/>
              <a:ea typeface="微软雅黑"/>
            </a:endParaRPr>
          </a:p>
        </p:txBody>
      </p:sp>
    </p:spTree>
    <p:extLst>
      <p:ext uri="{BB962C8B-B14F-4D97-AF65-F5344CB8AC3E}">
        <p14:creationId xmlns:p14="http://schemas.microsoft.com/office/powerpoint/2010/main" val="375637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_3">
    <p:spTree>
      <p:nvGrpSpPr>
        <p:cNvPr id="1" name=""/>
        <p:cNvGrpSpPr/>
        <p:nvPr/>
      </p:nvGrpSpPr>
      <p:grpSpPr>
        <a:xfrm>
          <a:off x="0" y="0"/>
          <a:ext cx="0" cy="0"/>
          <a:chOff x="0" y="0"/>
          <a:chExt cx="0" cy="0"/>
        </a:xfrm>
      </p:grpSpPr>
      <p:pic>
        <p:nvPicPr>
          <p:cNvPr id="5" name="Picture 2" descr="D:\2015 MWC KV\2015 MWC PPT\新建文件夹\06.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7" y="794"/>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7"/>
          <p:cNvSpPr txBox="1">
            <a:spLocks noChangeArrowheads="1"/>
          </p:cNvSpPr>
          <p:nvPr userDrawn="1"/>
        </p:nvSpPr>
        <p:spPr bwMode="auto">
          <a:xfrm>
            <a:off x="10159575" y="6287949"/>
            <a:ext cx="1426609" cy="292456"/>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300" b="0" dirty="0">
                <a:solidFill>
                  <a:srgbClr val="000000">
                    <a:lumMod val="65000"/>
                    <a:lumOff val="35000"/>
                  </a:srgbClr>
                </a:solidFill>
                <a:latin typeface="FrutigerNext LT Light" pitchFamily="34" charset="0"/>
                <a:ea typeface="MS PGothic" pitchFamily="34" charset="-128"/>
              </a:rPr>
              <a:t>www.huawei.com</a:t>
            </a:r>
          </a:p>
        </p:txBody>
      </p:sp>
      <p:sp>
        <p:nvSpPr>
          <p:cNvPr id="7" name="Text Box 5"/>
          <p:cNvSpPr txBox="1">
            <a:spLocks noChangeArrowheads="1"/>
          </p:cNvSpPr>
          <p:nvPr userDrawn="1"/>
        </p:nvSpPr>
        <p:spPr bwMode="auto">
          <a:xfrm>
            <a:off x="695668" y="6326430"/>
            <a:ext cx="2640788" cy="2154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a:defRPr/>
            </a:pPr>
            <a:r>
              <a:rPr lang="en-US" altLang="zh-CN" sz="1400" b="0" dirty="0">
                <a:solidFill>
                  <a:srgbClr val="000000">
                    <a:lumMod val="65000"/>
                    <a:lumOff val="35000"/>
                  </a:srgbClr>
                </a:solidFill>
                <a:latin typeface="FrutigerNext LT Light" pitchFamily="34" charset="0"/>
                <a:ea typeface="MS PGothic" pitchFamily="34" charset="-128"/>
              </a:rPr>
              <a:t>HUAWEI TECHNOLOGIES CO., LTD.</a:t>
            </a:r>
          </a:p>
        </p:txBody>
      </p:sp>
      <p:sp>
        <p:nvSpPr>
          <p:cNvPr id="8" name="标题 1"/>
          <p:cNvSpPr>
            <a:spLocks noGrp="1"/>
          </p:cNvSpPr>
          <p:nvPr>
            <p:ph type="title"/>
          </p:nvPr>
        </p:nvSpPr>
        <p:spPr>
          <a:xfrm>
            <a:off x="1007697" y="2757565"/>
            <a:ext cx="5570069" cy="1536526"/>
          </a:xfrm>
          <a:prstGeom prst="rect">
            <a:avLst/>
          </a:prstGeom>
        </p:spPr>
        <p:txBody>
          <a:bodyPr/>
          <a:lstStyle>
            <a:lvl1pPr>
              <a:lnSpc>
                <a:spcPts val="5334"/>
              </a:lnSpc>
              <a:defRPr sz="4000">
                <a:solidFill>
                  <a:schemeClr val="accent1"/>
                </a:solidFill>
                <a:latin typeface="+mj-lt"/>
              </a:defRPr>
            </a:lvl1pPr>
          </a:lstStyle>
          <a:p>
            <a:r>
              <a:rPr lang="zh-CN" altLang="en-US"/>
              <a:t>单击此处编辑母版标题样式</a:t>
            </a:r>
            <a:endParaRPr lang="zh-CN" altLang="en-US" dirty="0"/>
          </a:p>
        </p:txBody>
      </p:sp>
      <p:sp>
        <p:nvSpPr>
          <p:cNvPr id="9" name="副标题 2"/>
          <p:cNvSpPr>
            <a:spLocks noGrp="1"/>
          </p:cNvSpPr>
          <p:nvPr>
            <p:ph type="subTitle" idx="11"/>
          </p:nvPr>
        </p:nvSpPr>
        <p:spPr>
          <a:xfrm>
            <a:off x="1007697" y="4390123"/>
            <a:ext cx="5570069" cy="768263"/>
          </a:xfrm>
          <a:prstGeom prst="rect">
            <a:avLst/>
          </a:prstGeom>
        </p:spPr>
        <p:txBody>
          <a:bodyPr/>
          <a:lstStyle>
            <a:lvl1pPr marL="0" indent="0" algn="l" fontAlgn="t">
              <a:buNone/>
              <a:defRPr sz="1600" b="0">
                <a:solidFill>
                  <a:schemeClr val="tx1">
                    <a:lumMod val="75000"/>
                    <a:lumOff val="25000"/>
                  </a:schemeClr>
                </a:solidFill>
                <a:latin typeface="+mn-lt"/>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a:t>单击此处编辑母版副标题样式</a:t>
            </a:r>
            <a:endParaRPr lang="zh-CN" altLang="zh-CN" dirty="0"/>
          </a:p>
        </p:txBody>
      </p:sp>
    </p:spTree>
    <p:extLst>
      <p:ext uri="{BB962C8B-B14F-4D97-AF65-F5344CB8AC3E}">
        <p14:creationId xmlns:p14="http://schemas.microsoft.com/office/powerpoint/2010/main" val="22321052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2" name="Rectangle 1"/>
          <p:cNvSpPr>
            <a:spLocks/>
          </p:cNvSpPr>
          <p:nvPr userDrawn="1"/>
        </p:nvSpPr>
        <p:spPr bwMode="auto">
          <a:xfrm flipH="1">
            <a:off x="0" y="1"/>
            <a:ext cx="12195175" cy="6859587"/>
          </a:xfrm>
          <a:prstGeom prst="rect">
            <a:avLst/>
          </a:prstGeom>
          <a:gradFill flip="none" rotWithShape="1">
            <a:gsLst>
              <a:gs pos="0">
                <a:srgbClr val="004274"/>
              </a:gs>
              <a:gs pos="100000">
                <a:srgbClr val="000A1E"/>
              </a:gs>
            </a:gsLst>
            <a:lin ang="10800000" scaled="1"/>
            <a:tileRect/>
          </a:gradFill>
          <a:ln>
            <a:noFill/>
          </a:ln>
        </p:spPr>
        <p:txBody>
          <a:bodyPr lIns="0" tIns="0" rIns="0" bIns="0"/>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pic>
        <p:nvPicPr>
          <p:cNvPr id="3" name="Picture 7"/>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0035050" y="6286318"/>
            <a:ext cx="1747932" cy="440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chemeClr val="tx1"/>
                </a:solidFill>
                <a:round/>
                <a:headEnd/>
                <a:tailEnd/>
              </a14:hiddenLine>
            </a:ext>
          </a:extLst>
        </p:spPr>
      </p:pic>
      <p:pic>
        <p:nvPicPr>
          <p:cNvPr id="6" name="图片 1"/>
          <p:cNvPicPr>
            <a:picLocks noChangeAspect="1"/>
          </p:cNvPicPr>
          <p:nvPr userDrawn="1"/>
        </p:nvPicPr>
        <p:blipFill rotWithShape="1">
          <a:blip r:embed="rId3" cstate="email">
            <a:alphaModFix amt="21000"/>
            <a:extLst>
              <a:ext uri="{28A0092B-C50C-407E-A947-70E740481C1C}">
                <a14:useLocalDpi xmlns:a14="http://schemas.microsoft.com/office/drawing/2010/main"/>
              </a:ext>
            </a:extLst>
          </a:blip>
          <a:srcRect b="41140"/>
          <a:stretch/>
        </p:blipFill>
        <p:spPr>
          <a:xfrm>
            <a:off x="2928410" y="3813927"/>
            <a:ext cx="6434390" cy="3000244"/>
          </a:xfrm>
          <a:prstGeom prst="rect">
            <a:avLst/>
          </a:prstGeom>
        </p:spPr>
      </p:pic>
      <p:pic>
        <p:nvPicPr>
          <p:cNvPr id="9" name="Picture 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291797" y="1104272"/>
            <a:ext cx="7622214" cy="380346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 name="TextBox 9"/>
          <p:cNvSpPr txBox="1"/>
          <p:nvPr userDrawn="1"/>
        </p:nvSpPr>
        <p:spPr>
          <a:xfrm>
            <a:off x="3404486" y="3717893"/>
            <a:ext cx="5489117" cy="1128776"/>
          </a:xfrm>
          <a:prstGeom prst="rect">
            <a:avLst/>
          </a:prstGeom>
          <a:noFill/>
        </p:spPr>
        <p:txBody>
          <a:bodyPr wrap="square" lIns="121944" tIns="60972" rIns="121944" bIns="60972">
            <a:spAutoFit/>
          </a:bodyPr>
          <a:lstStyle/>
          <a:p>
            <a:pPr algn="just" defTabSz="1219444" fontAlgn="auto">
              <a:spcBef>
                <a:spcPts val="0"/>
              </a:spcBef>
              <a:spcAft>
                <a:spcPts val="0"/>
              </a:spcAft>
              <a:defRPr/>
            </a:pPr>
            <a:r>
              <a:rPr lang="en-US" altLang="zh-CN" sz="900" b="1" dirty="0">
                <a:solidFill>
                  <a:prstClr val="white">
                    <a:lumMod val="65000"/>
                  </a:prstClr>
                </a:solidFill>
                <a:latin typeface="Arial"/>
                <a:ea typeface="微软雅黑"/>
              </a:rPr>
              <a:t>Copyright©2015 Huawei Technologies Co., Ltd. All Rights Reserved.</a:t>
            </a:r>
            <a:endParaRPr lang="zh-CN" altLang="zh-CN" sz="900" dirty="0">
              <a:solidFill>
                <a:prstClr val="white">
                  <a:lumMod val="65000"/>
                </a:prstClr>
              </a:solidFill>
              <a:latin typeface="Arial"/>
              <a:ea typeface="微软雅黑"/>
            </a:endParaRPr>
          </a:p>
          <a:p>
            <a:pPr algn="just" defTabSz="1219444" fontAlgn="auto">
              <a:spcBef>
                <a:spcPts val="0"/>
              </a:spcBef>
              <a:spcAft>
                <a:spcPts val="0"/>
              </a:spcAft>
              <a:defRPr/>
            </a:pPr>
            <a:r>
              <a:rPr lang="en-US" altLang="zh-CN" sz="900" dirty="0">
                <a:solidFill>
                  <a:prstClr val="white">
                    <a:lumMod val="65000"/>
                  </a:prstClr>
                </a:solidFill>
                <a:latin typeface="Arial"/>
                <a:ea typeface="微软雅黑"/>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900" dirty="0">
              <a:solidFill>
                <a:prstClr val="white">
                  <a:lumMod val="65000"/>
                </a:prstClr>
              </a:solidFill>
              <a:latin typeface="Arial"/>
              <a:ea typeface="微软雅黑"/>
            </a:endParaRPr>
          </a:p>
        </p:txBody>
      </p:sp>
    </p:spTree>
    <p:extLst>
      <p:ext uri="{BB962C8B-B14F-4D97-AF65-F5344CB8AC3E}">
        <p14:creationId xmlns:p14="http://schemas.microsoft.com/office/powerpoint/2010/main" val="3394034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_4">
    <p:spTree>
      <p:nvGrpSpPr>
        <p:cNvPr id="1" name=""/>
        <p:cNvGrpSpPr/>
        <p:nvPr/>
      </p:nvGrpSpPr>
      <p:grpSpPr>
        <a:xfrm>
          <a:off x="0" y="0"/>
          <a:ext cx="0" cy="0"/>
          <a:chOff x="0" y="0"/>
          <a:chExt cx="0" cy="0"/>
        </a:xfrm>
      </p:grpSpPr>
      <p:pic>
        <p:nvPicPr>
          <p:cNvPr id="5" name="Picture 2" descr="D:\2015 MWC KV\2015 MWC PPT\新建文件夹\01.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7" y="794"/>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7"/>
          <p:cNvSpPr txBox="1">
            <a:spLocks noChangeArrowheads="1"/>
          </p:cNvSpPr>
          <p:nvPr userDrawn="1"/>
        </p:nvSpPr>
        <p:spPr bwMode="auto">
          <a:xfrm>
            <a:off x="10159575" y="6287949"/>
            <a:ext cx="1426609" cy="292456"/>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300" b="0" dirty="0">
                <a:solidFill>
                  <a:srgbClr val="898989"/>
                </a:solidFill>
                <a:latin typeface="FrutigerNext LT Light" pitchFamily="34" charset="0"/>
                <a:ea typeface="MS PGothic" pitchFamily="34" charset="-128"/>
              </a:rPr>
              <a:t>www.huawei.com</a:t>
            </a:r>
          </a:p>
        </p:txBody>
      </p:sp>
      <p:sp>
        <p:nvSpPr>
          <p:cNvPr id="7" name="Text Box 5"/>
          <p:cNvSpPr txBox="1">
            <a:spLocks noChangeArrowheads="1"/>
          </p:cNvSpPr>
          <p:nvPr userDrawn="1"/>
        </p:nvSpPr>
        <p:spPr bwMode="auto">
          <a:xfrm>
            <a:off x="695668" y="6326430"/>
            <a:ext cx="2640788" cy="2154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a:defRPr/>
            </a:pPr>
            <a:r>
              <a:rPr lang="en-US" altLang="zh-CN" sz="1400" b="0" dirty="0">
                <a:solidFill>
                  <a:srgbClr val="898989"/>
                </a:solidFill>
                <a:latin typeface="FrutigerNext LT Light" pitchFamily="34" charset="0"/>
                <a:ea typeface="MS PGothic" pitchFamily="34" charset="-128"/>
              </a:rPr>
              <a:t>HUAWEI TECHNOLOGIES CO., LTD.</a:t>
            </a:r>
          </a:p>
        </p:txBody>
      </p:sp>
      <p:sp>
        <p:nvSpPr>
          <p:cNvPr id="8" name="标题 1"/>
          <p:cNvSpPr>
            <a:spLocks noGrp="1"/>
          </p:cNvSpPr>
          <p:nvPr>
            <p:ph type="title"/>
          </p:nvPr>
        </p:nvSpPr>
        <p:spPr>
          <a:xfrm>
            <a:off x="1007697" y="2757565"/>
            <a:ext cx="5570069" cy="1536526"/>
          </a:xfrm>
          <a:prstGeom prst="rect">
            <a:avLst/>
          </a:prstGeom>
        </p:spPr>
        <p:txBody>
          <a:bodyPr/>
          <a:lstStyle>
            <a:lvl1pPr>
              <a:lnSpc>
                <a:spcPts val="5334"/>
              </a:lnSpc>
              <a:defRPr sz="4000">
                <a:solidFill>
                  <a:schemeClr val="bg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9" name="副标题 2"/>
          <p:cNvSpPr>
            <a:spLocks noGrp="1"/>
          </p:cNvSpPr>
          <p:nvPr>
            <p:ph type="subTitle" idx="11"/>
          </p:nvPr>
        </p:nvSpPr>
        <p:spPr>
          <a:xfrm>
            <a:off x="1007697" y="4390123"/>
            <a:ext cx="5570069" cy="768263"/>
          </a:xfrm>
          <a:prstGeom prst="rect">
            <a:avLst/>
          </a:prstGeom>
        </p:spPr>
        <p:txBody>
          <a:bodyPr/>
          <a:lstStyle>
            <a:lvl1pPr marL="0" indent="0" algn="l" fontAlgn="t">
              <a:buNone/>
              <a:defRPr sz="1600" b="0">
                <a:solidFill>
                  <a:schemeClr val="bg1"/>
                </a:solidFill>
                <a:latin typeface="微软雅黑" panose="020B0503020204020204" pitchFamily="34" charset="-122"/>
                <a:ea typeface="微软雅黑" panose="020B0503020204020204" pitchFamily="34" charset="-122"/>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a:t>单击此处编辑母版副标题样式</a:t>
            </a:r>
            <a:endParaRPr lang="zh-CN" altLang="zh-CN" dirty="0"/>
          </a:p>
        </p:txBody>
      </p:sp>
    </p:spTree>
    <p:extLst>
      <p:ext uri="{BB962C8B-B14F-4D97-AF65-F5344CB8AC3E}">
        <p14:creationId xmlns:p14="http://schemas.microsoft.com/office/powerpoint/2010/main" val="51670382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4" name="矩形 12"/>
          <p:cNvSpPr/>
          <p:nvPr userDrawn="1"/>
        </p:nvSpPr>
        <p:spPr>
          <a:xfrm>
            <a:off x="400987" y="197480"/>
            <a:ext cx="1234627" cy="276997"/>
          </a:xfrm>
          <a:prstGeom prst="rect">
            <a:avLst/>
          </a:prstGeom>
        </p:spPr>
        <p:txBody>
          <a:bodyPr wrap="none" lIns="91437" tIns="45719" rIns="91437" bIns="45719">
            <a:spAutoFit/>
          </a:bodyPr>
          <a:lstStyle/>
          <a:p>
            <a:r>
              <a:rPr lang="en-US" altLang="zh-CN" sz="1200" dirty="0">
                <a:solidFill>
                  <a:srgbClr val="000000">
                    <a:lumMod val="75000"/>
                    <a:lumOff val="25000"/>
                  </a:srgbClr>
                </a:solidFill>
                <a:latin typeface="Arial" pitchFamily="34" charset="0"/>
                <a:cs typeface="Arial" pitchFamily="34" charset="0"/>
              </a:rPr>
              <a:t>Security Level: </a:t>
            </a:r>
            <a:endParaRPr lang="zh-CN" altLang="en-US" sz="1200" dirty="0">
              <a:solidFill>
                <a:srgbClr val="000000">
                  <a:lumMod val="75000"/>
                  <a:lumOff val="25000"/>
                </a:srgbClr>
              </a:solidFill>
              <a:latin typeface="Arial" pitchFamily="34" charset="0"/>
              <a:cs typeface="Arial" pitchFamily="34" charset="0"/>
            </a:endParaRPr>
          </a:p>
        </p:txBody>
      </p:sp>
      <p:sp>
        <p:nvSpPr>
          <p:cNvPr id="5" name="副标题 2"/>
          <p:cNvSpPr txBox="1">
            <a:spLocks/>
          </p:cNvSpPr>
          <p:nvPr userDrawn="1"/>
        </p:nvSpPr>
        <p:spPr bwMode="auto">
          <a:xfrm>
            <a:off x="3663846" y="6317103"/>
            <a:ext cx="4867483" cy="391673"/>
          </a:xfrm>
          <a:prstGeom prst="rect">
            <a:avLst/>
          </a:prstGeom>
        </p:spPr>
        <p:txBody>
          <a:bodyP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600" b="0" dirty="0">
                <a:solidFill>
                  <a:srgbClr val="FFFFFF">
                    <a:lumMod val="50000"/>
                  </a:srgbClr>
                </a:solidFill>
              </a:rPr>
              <a:t>www.huawei.com</a:t>
            </a:r>
            <a:endParaRPr lang="zh-CN" altLang="en-US" sz="1600" b="0" dirty="0">
              <a:solidFill>
                <a:srgbClr val="FFFFFF">
                  <a:lumMod val="50000"/>
                </a:srgbClr>
              </a:solidFill>
            </a:endParaRPr>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282" y="6223946"/>
            <a:ext cx="3114428" cy="5779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7519" y="258102"/>
            <a:ext cx="11512208" cy="5918306"/>
          </a:xfrm>
          <a:prstGeom prst="rect">
            <a:avLst/>
          </a:prstGeom>
        </p:spPr>
      </p:pic>
      <p:sp>
        <p:nvSpPr>
          <p:cNvPr id="6" name="标题 1"/>
          <p:cNvSpPr>
            <a:spLocks noGrp="1"/>
          </p:cNvSpPr>
          <p:nvPr>
            <p:ph type="title"/>
          </p:nvPr>
        </p:nvSpPr>
        <p:spPr>
          <a:xfrm>
            <a:off x="1007697" y="2757565"/>
            <a:ext cx="5570069" cy="1536526"/>
          </a:xfrm>
          <a:prstGeom prst="rect">
            <a:avLst/>
          </a:prstGeom>
        </p:spPr>
        <p:txBody>
          <a:bodyPr/>
          <a:lstStyle>
            <a:lvl1pPr>
              <a:lnSpc>
                <a:spcPts val="5334"/>
              </a:lnSpc>
              <a:defRPr sz="4000">
                <a:solidFill>
                  <a:schemeClr val="accent1"/>
                </a:solidFill>
                <a:latin typeface="+mj-lt"/>
              </a:defRPr>
            </a:lvl1pPr>
          </a:lstStyle>
          <a:p>
            <a:r>
              <a:rPr lang="zh-CN" altLang="en-US"/>
              <a:t>单击此处编辑母版标题样式</a:t>
            </a:r>
            <a:endParaRPr lang="zh-CN" altLang="en-US" dirty="0"/>
          </a:p>
        </p:txBody>
      </p:sp>
      <p:sp>
        <p:nvSpPr>
          <p:cNvPr id="7" name="副标题 2"/>
          <p:cNvSpPr>
            <a:spLocks noGrp="1"/>
          </p:cNvSpPr>
          <p:nvPr>
            <p:ph type="subTitle" idx="11"/>
          </p:nvPr>
        </p:nvSpPr>
        <p:spPr>
          <a:xfrm>
            <a:off x="1007697" y="4390123"/>
            <a:ext cx="5570069" cy="768263"/>
          </a:xfrm>
          <a:prstGeom prst="rect">
            <a:avLst/>
          </a:prstGeom>
        </p:spPr>
        <p:txBody>
          <a:bodyPr/>
          <a:lstStyle>
            <a:lvl1pPr marL="0" indent="0" algn="l" fontAlgn="t">
              <a:buNone/>
              <a:defRPr sz="1600" b="0">
                <a:solidFill>
                  <a:schemeClr val="tx1">
                    <a:lumMod val="75000"/>
                    <a:lumOff val="25000"/>
                  </a:schemeClr>
                </a:solidFill>
                <a:latin typeface="+mn-lt"/>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a:t>单击此处编辑母版副标题样式</a:t>
            </a:r>
            <a:endParaRPr lang="zh-CN" altLang="zh-CN" dirty="0"/>
          </a:p>
        </p:txBody>
      </p:sp>
      <p:pic>
        <p:nvPicPr>
          <p:cNvPr id="11" name="Picture 87" descr="图片3副本"/>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769994" y="6152695"/>
            <a:ext cx="1939332" cy="461173"/>
          </a:xfrm>
          <a:prstGeom prst="rect">
            <a:avLst/>
          </a:prstGeom>
          <a:noFill/>
        </p:spPr>
      </p:pic>
    </p:spTree>
    <p:extLst>
      <p:ext uri="{BB962C8B-B14F-4D97-AF65-F5344CB8AC3E}">
        <p14:creationId xmlns:p14="http://schemas.microsoft.com/office/powerpoint/2010/main" val="68490917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6" name="Rectangle 1"/>
          <p:cNvSpPr>
            <a:spLocks/>
          </p:cNvSpPr>
          <p:nvPr userDrawn="1"/>
        </p:nvSpPr>
        <p:spPr bwMode="auto">
          <a:xfrm flipH="1">
            <a:off x="0" y="1"/>
            <a:ext cx="12195175" cy="6859587"/>
          </a:xfrm>
          <a:prstGeom prst="rect">
            <a:avLst/>
          </a:prstGeom>
          <a:gradFill flip="none" rotWithShape="1">
            <a:gsLst>
              <a:gs pos="0">
                <a:srgbClr val="004274"/>
              </a:gs>
              <a:gs pos="100000">
                <a:srgbClr val="000A1E"/>
              </a:gs>
            </a:gsLst>
            <a:lin ang="10800000" scaled="1"/>
            <a:tileRect/>
          </a:gradFill>
          <a:ln>
            <a:noFill/>
          </a:ln>
        </p:spPr>
        <p:txBody>
          <a:bodyPr lIns="0" tIns="0" rIns="0" bIns="0"/>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pic>
        <p:nvPicPr>
          <p:cNvPr id="7" name="Picture 7"/>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9882437" y="6153068"/>
            <a:ext cx="1826889" cy="460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chemeClr val="tx1"/>
                </a:solidFill>
                <a:round/>
                <a:headEnd/>
                <a:tailEnd/>
              </a14:hiddenLine>
            </a:ext>
          </a:extLst>
        </p:spPr>
      </p:pic>
      <p:sp>
        <p:nvSpPr>
          <p:cNvPr id="9" name="副标题 2"/>
          <p:cNvSpPr txBox="1">
            <a:spLocks/>
          </p:cNvSpPr>
          <p:nvPr userDrawn="1"/>
        </p:nvSpPr>
        <p:spPr bwMode="auto">
          <a:xfrm>
            <a:off x="3663846" y="6303240"/>
            <a:ext cx="4867483" cy="391673"/>
          </a:xfrm>
          <a:prstGeom prst="rect">
            <a:avLst/>
          </a:prstGeom>
        </p:spPr>
        <p:txBody>
          <a:bodyP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600" b="0" dirty="0">
                <a:solidFill>
                  <a:srgbClr val="00B0F0"/>
                </a:solidFill>
              </a:rPr>
              <a:t>www.huawei.com</a:t>
            </a:r>
            <a:endParaRPr lang="zh-CN" altLang="en-US" sz="1600" b="0" dirty="0">
              <a:solidFill>
                <a:srgbClr val="00B0F0"/>
              </a:solidFill>
            </a:endParaRPr>
          </a:p>
        </p:txBody>
      </p:sp>
      <p:pic>
        <p:nvPicPr>
          <p:cNvPr id="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39412" y="6223948"/>
            <a:ext cx="3114428" cy="5779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图片 80" descr="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0800000">
            <a:off x="6581073" y="0"/>
            <a:ext cx="5617409" cy="5599214"/>
          </a:xfrm>
          <a:prstGeom prst="rect">
            <a:avLst/>
          </a:prstGeom>
        </p:spPr>
      </p:pic>
      <p:sp>
        <p:nvSpPr>
          <p:cNvPr id="4" name="标题 1"/>
          <p:cNvSpPr>
            <a:spLocks noGrp="1"/>
          </p:cNvSpPr>
          <p:nvPr>
            <p:ph type="title"/>
          </p:nvPr>
        </p:nvSpPr>
        <p:spPr>
          <a:xfrm>
            <a:off x="1007697" y="2757565"/>
            <a:ext cx="5570069" cy="1536526"/>
          </a:xfrm>
          <a:prstGeom prst="rect">
            <a:avLst/>
          </a:prstGeom>
        </p:spPr>
        <p:txBody>
          <a:bodyPr/>
          <a:lstStyle>
            <a:lvl1pPr>
              <a:lnSpc>
                <a:spcPts val="5334"/>
              </a:lnSpc>
              <a:defRPr sz="4000">
                <a:solidFill>
                  <a:schemeClr val="bg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5" name="副标题 2"/>
          <p:cNvSpPr>
            <a:spLocks noGrp="1"/>
          </p:cNvSpPr>
          <p:nvPr>
            <p:ph type="subTitle" idx="11"/>
          </p:nvPr>
        </p:nvSpPr>
        <p:spPr>
          <a:xfrm>
            <a:off x="1007697" y="4390123"/>
            <a:ext cx="5570069" cy="768263"/>
          </a:xfrm>
          <a:prstGeom prst="rect">
            <a:avLst/>
          </a:prstGeom>
        </p:spPr>
        <p:txBody>
          <a:bodyPr/>
          <a:lstStyle>
            <a:lvl1pPr marL="0" indent="0" algn="l" fontAlgn="t">
              <a:buNone/>
              <a:defRPr sz="1600" b="0">
                <a:solidFill>
                  <a:schemeClr val="bg1"/>
                </a:solidFill>
                <a:latin typeface="微软雅黑" panose="020B0503020204020204" pitchFamily="34" charset="-122"/>
                <a:ea typeface="微软雅黑" panose="020B0503020204020204" pitchFamily="34" charset="-122"/>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a:t>单击此处编辑母版副标题样式</a:t>
            </a:r>
            <a:endParaRPr lang="zh-CN" altLang="zh-CN" dirty="0"/>
          </a:p>
        </p:txBody>
      </p:sp>
    </p:spTree>
    <p:extLst>
      <p:ext uri="{BB962C8B-B14F-4D97-AF65-F5344CB8AC3E}">
        <p14:creationId xmlns:p14="http://schemas.microsoft.com/office/powerpoint/2010/main" val="291098372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9_标题和内容">
    <p:spTree>
      <p:nvGrpSpPr>
        <p:cNvPr id="1" name=""/>
        <p:cNvGrpSpPr/>
        <p:nvPr/>
      </p:nvGrpSpPr>
      <p:grpSpPr>
        <a:xfrm>
          <a:off x="0" y="0"/>
          <a:ext cx="0" cy="0"/>
          <a:chOff x="0" y="0"/>
          <a:chExt cx="0" cy="0"/>
        </a:xfrm>
      </p:grpSpPr>
      <p:pic>
        <p:nvPicPr>
          <p:cNvPr id="4" name="Picture 1"/>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298" y="1"/>
            <a:ext cx="12195170" cy="3185896"/>
          </a:xfrm>
          <a:prstGeom prst="rect">
            <a:avLst/>
          </a:prstGeom>
          <a:noFill/>
          <a:ln>
            <a:noFill/>
          </a:ln>
          <a:extLst>
            <a:ext uri="{909E8E84-426E-40dd-AFC4-6F175D3DCCD1}">
              <a14:hiddenFill xmlns:a14="http://schemas.microsoft.com/office/drawing/2010/main" xmlns="">
                <a:solidFill>
                  <a:srgbClr val="FFFFFF">
                    <a:alpha val="29999"/>
                  </a:srgbClr>
                </a:solidFill>
              </a14:hiddenFill>
            </a:ext>
            <a:ext uri="{91240B29-F687-4f45-9708-019B960494DF}">
              <a14:hiddenLine xmlns:a14="http://schemas.microsoft.com/office/drawing/2010/main" xmlns="" w="9525" cap="flat">
                <a:solidFill>
                  <a:schemeClr val="tx1">
                    <a:alpha val="29999"/>
                  </a:schemeClr>
                </a:solidFill>
                <a:round/>
                <a:headEnd/>
                <a:tailEnd/>
              </a14:hiddenLine>
            </a:ext>
          </a:extLst>
        </p:spPr>
      </p:pic>
      <p:sp>
        <p:nvSpPr>
          <p:cNvPr id="9" name="副标题 2"/>
          <p:cNvSpPr txBox="1">
            <a:spLocks/>
          </p:cNvSpPr>
          <p:nvPr userDrawn="1"/>
        </p:nvSpPr>
        <p:spPr bwMode="auto">
          <a:xfrm>
            <a:off x="3663846" y="6303240"/>
            <a:ext cx="4867483" cy="391673"/>
          </a:xfrm>
          <a:prstGeom prst="rect">
            <a:avLst/>
          </a:prstGeom>
        </p:spPr>
        <p:txBody>
          <a:bodyP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600" b="0" dirty="0">
                <a:solidFill>
                  <a:srgbClr val="FFFFFF">
                    <a:lumMod val="50000"/>
                  </a:srgbClr>
                </a:solidFill>
              </a:rPr>
              <a:t>www.huawei.com</a:t>
            </a:r>
            <a:endParaRPr lang="zh-CN" altLang="en-US" sz="1600" b="0" dirty="0">
              <a:solidFill>
                <a:srgbClr val="FFFFFF">
                  <a:lumMod val="50000"/>
                </a:srgbClr>
              </a:solidFill>
            </a:endParaRPr>
          </a:p>
        </p:txBody>
      </p:sp>
      <p:pic>
        <p:nvPicPr>
          <p:cNvPr id="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39412" y="6210084"/>
            <a:ext cx="3114428" cy="5779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图片 154"/>
          <p:cNvPicPr>
            <a:picLocks noChangeAspect="1"/>
          </p:cNvPicPr>
          <p:nvPr userDrawn="1"/>
        </p:nvPicPr>
        <p:blipFill>
          <a:blip r:embed="rId4"/>
          <a:stretch>
            <a:fillRect/>
          </a:stretch>
        </p:blipFill>
        <p:spPr>
          <a:xfrm>
            <a:off x="0" y="1413104"/>
            <a:ext cx="12195175" cy="2963447"/>
          </a:xfrm>
          <a:prstGeom prst="rect">
            <a:avLst/>
          </a:prstGeom>
        </p:spPr>
      </p:pic>
      <p:pic>
        <p:nvPicPr>
          <p:cNvPr id="12" name="Picture 87" descr="图片3副本"/>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9769994" y="6152695"/>
            <a:ext cx="1939332" cy="461173"/>
          </a:xfrm>
          <a:prstGeom prst="rect">
            <a:avLst/>
          </a:prstGeom>
          <a:noFill/>
        </p:spPr>
      </p:pic>
      <p:sp>
        <p:nvSpPr>
          <p:cNvPr id="13" name="副标题 2"/>
          <p:cNvSpPr>
            <a:spLocks noGrp="1"/>
          </p:cNvSpPr>
          <p:nvPr>
            <p:ph type="subTitle" idx="11"/>
          </p:nvPr>
        </p:nvSpPr>
        <p:spPr>
          <a:xfrm>
            <a:off x="911661" y="5161931"/>
            <a:ext cx="10226486" cy="960329"/>
          </a:xfrm>
          <a:prstGeom prst="rect">
            <a:avLst/>
          </a:prstGeom>
        </p:spPr>
        <p:txBody>
          <a:bodyPr/>
          <a:lstStyle>
            <a:lvl1pPr marL="0" indent="0" algn="l" fontAlgn="t">
              <a:buNone/>
              <a:defRPr sz="1600" b="0">
                <a:solidFill>
                  <a:schemeClr val="tx1">
                    <a:lumMod val="75000"/>
                    <a:lumOff val="25000"/>
                  </a:schemeClr>
                </a:solidFill>
                <a:latin typeface="+mj-lt"/>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a:t>单击此处编辑母版副标题样式</a:t>
            </a:r>
            <a:endParaRPr lang="zh-CN" altLang="zh-CN" dirty="0"/>
          </a:p>
        </p:txBody>
      </p:sp>
      <p:sp>
        <p:nvSpPr>
          <p:cNvPr id="15" name="标题 1"/>
          <p:cNvSpPr>
            <a:spLocks noGrp="1"/>
          </p:cNvSpPr>
          <p:nvPr>
            <p:ph type="title"/>
          </p:nvPr>
        </p:nvSpPr>
        <p:spPr>
          <a:xfrm>
            <a:off x="911661" y="3621860"/>
            <a:ext cx="10226486" cy="1536526"/>
          </a:xfrm>
          <a:prstGeom prst="rect">
            <a:avLst/>
          </a:prstGeom>
        </p:spPr>
        <p:txBody>
          <a:bodyPr/>
          <a:lstStyle>
            <a:lvl1pPr>
              <a:lnSpc>
                <a:spcPts val="5334"/>
              </a:lnSpc>
              <a:defRPr sz="4000">
                <a:solidFill>
                  <a:schemeClr val="accent1"/>
                </a:solidFill>
                <a:latin typeface="+mj-lt"/>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1387456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0_标题和内容">
    <p:spTree>
      <p:nvGrpSpPr>
        <p:cNvPr id="1" name=""/>
        <p:cNvGrpSpPr/>
        <p:nvPr/>
      </p:nvGrpSpPr>
      <p:grpSpPr>
        <a:xfrm>
          <a:off x="0" y="0"/>
          <a:ext cx="0" cy="0"/>
          <a:chOff x="0" y="0"/>
          <a:chExt cx="0" cy="0"/>
        </a:xfrm>
      </p:grpSpPr>
      <p:pic>
        <p:nvPicPr>
          <p:cNvPr id="6" name="Picture 1"/>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3" y="0"/>
            <a:ext cx="12195170" cy="3185895"/>
          </a:xfrm>
          <a:prstGeom prst="rect">
            <a:avLst/>
          </a:prstGeom>
          <a:noFill/>
          <a:ln>
            <a:noFill/>
          </a:ln>
          <a:extLst>
            <a:ext uri="{909E8E84-426E-40dd-AFC4-6F175D3DCCD1}">
              <a14:hiddenFill xmlns:a14="http://schemas.microsoft.com/office/drawing/2010/main" xmlns="">
                <a:solidFill>
                  <a:srgbClr val="FFFFFF">
                    <a:alpha val="92000"/>
                  </a:srgbClr>
                </a:solidFill>
              </a14:hiddenFill>
            </a:ext>
            <a:ext uri="{91240B29-F687-4f45-9708-019B960494DF}">
              <a14:hiddenLine xmlns:a14="http://schemas.microsoft.com/office/drawing/2010/main" xmlns="" w="9525" cap="flat">
                <a:solidFill>
                  <a:schemeClr val="tx1">
                    <a:alpha val="92000"/>
                  </a:schemeClr>
                </a:solidFill>
                <a:round/>
                <a:headEnd/>
                <a:tailEnd/>
              </a14:hiddenLine>
            </a:ext>
          </a:extLst>
        </p:spPr>
      </p:pic>
      <p:pic>
        <p:nvPicPr>
          <p:cNvPr id="7" name="Picture 87" descr="图片3副本"/>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42978" y="6134407"/>
            <a:ext cx="1940004" cy="461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副标题 2"/>
          <p:cNvSpPr txBox="1">
            <a:spLocks/>
          </p:cNvSpPr>
          <p:nvPr userDrawn="1"/>
        </p:nvSpPr>
        <p:spPr bwMode="auto">
          <a:xfrm>
            <a:off x="3663846" y="6303240"/>
            <a:ext cx="4867483" cy="391673"/>
          </a:xfrm>
          <a:prstGeom prst="rect">
            <a:avLst/>
          </a:prstGeom>
        </p:spPr>
        <p:txBody>
          <a:bodyP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600" b="0" dirty="0">
                <a:solidFill>
                  <a:srgbClr val="FFFFFF">
                    <a:lumMod val="50000"/>
                  </a:srgbClr>
                </a:solidFill>
              </a:rPr>
              <a:t>www.huawei.com</a:t>
            </a:r>
            <a:endParaRPr lang="zh-CN" altLang="en-US" sz="1600" b="0" dirty="0">
              <a:solidFill>
                <a:srgbClr val="FFFFFF">
                  <a:lumMod val="50000"/>
                </a:srgbClr>
              </a:solidFill>
            </a:endParaRPr>
          </a:p>
        </p:txBody>
      </p:sp>
      <p:pic>
        <p:nvPicPr>
          <p:cNvPr id="10"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39412" y="6210084"/>
            <a:ext cx="3114428" cy="5779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图片 154"/>
          <p:cNvPicPr>
            <a:picLocks noChangeAspect="1"/>
          </p:cNvPicPr>
          <p:nvPr userDrawn="1"/>
        </p:nvPicPr>
        <p:blipFill>
          <a:blip r:embed="rId5"/>
          <a:stretch>
            <a:fillRect/>
          </a:stretch>
        </p:blipFill>
        <p:spPr>
          <a:xfrm>
            <a:off x="0" y="1413104"/>
            <a:ext cx="12195175" cy="2963447"/>
          </a:xfrm>
          <a:prstGeom prst="rect">
            <a:avLst/>
          </a:prstGeom>
        </p:spPr>
      </p:pic>
      <p:sp>
        <p:nvSpPr>
          <p:cNvPr id="4" name="标题 1"/>
          <p:cNvSpPr>
            <a:spLocks noGrp="1"/>
          </p:cNvSpPr>
          <p:nvPr>
            <p:ph type="title"/>
          </p:nvPr>
        </p:nvSpPr>
        <p:spPr>
          <a:xfrm>
            <a:off x="911661" y="3621860"/>
            <a:ext cx="10226486" cy="1536526"/>
          </a:xfrm>
          <a:prstGeom prst="rect">
            <a:avLst/>
          </a:prstGeom>
        </p:spPr>
        <p:txBody>
          <a:bodyPr/>
          <a:lstStyle>
            <a:lvl1pPr>
              <a:lnSpc>
                <a:spcPts val="5334"/>
              </a:lnSpc>
              <a:defRPr sz="4000">
                <a:solidFill>
                  <a:schemeClr val="accent1"/>
                </a:solidFill>
                <a:latin typeface="+mj-lt"/>
              </a:defRPr>
            </a:lvl1pPr>
          </a:lstStyle>
          <a:p>
            <a:r>
              <a:rPr lang="zh-CN" altLang="en-US"/>
              <a:t>单击此处编辑母版标题样式</a:t>
            </a:r>
            <a:endParaRPr lang="zh-CN" altLang="en-US" dirty="0"/>
          </a:p>
        </p:txBody>
      </p:sp>
      <p:sp>
        <p:nvSpPr>
          <p:cNvPr id="5" name="副标题 2"/>
          <p:cNvSpPr>
            <a:spLocks noGrp="1"/>
          </p:cNvSpPr>
          <p:nvPr>
            <p:ph type="subTitle" idx="11"/>
          </p:nvPr>
        </p:nvSpPr>
        <p:spPr>
          <a:xfrm>
            <a:off x="911661" y="5161931"/>
            <a:ext cx="10226486" cy="960329"/>
          </a:xfrm>
          <a:prstGeom prst="rect">
            <a:avLst/>
          </a:prstGeom>
        </p:spPr>
        <p:txBody>
          <a:bodyPr/>
          <a:lstStyle>
            <a:lvl1pPr marL="0" indent="0" algn="l" fontAlgn="t">
              <a:buNone/>
              <a:defRPr sz="1600" b="0">
                <a:solidFill>
                  <a:schemeClr val="tx1">
                    <a:lumMod val="75000"/>
                    <a:lumOff val="25000"/>
                  </a:schemeClr>
                </a:solidFill>
                <a:latin typeface="+mj-lt"/>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a:t>单击此处编辑母版副标题样式</a:t>
            </a:r>
            <a:endParaRPr lang="zh-CN" altLang="zh-CN" dirty="0"/>
          </a:p>
        </p:txBody>
      </p:sp>
    </p:spTree>
    <p:extLst>
      <p:ext uri="{BB962C8B-B14F-4D97-AF65-F5344CB8AC3E}">
        <p14:creationId xmlns:p14="http://schemas.microsoft.com/office/powerpoint/2010/main" val="1602177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4" name="Rectangle 1"/>
          <p:cNvSpPr>
            <a:spLocks/>
          </p:cNvSpPr>
          <p:nvPr userDrawn="1"/>
        </p:nvSpPr>
        <p:spPr bwMode="auto">
          <a:xfrm flipH="1">
            <a:off x="0" y="1"/>
            <a:ext cx="12195175" cy="5304991"/>
          </a:xfrm>
          <a:prstGeom prst="rect">
            <a:avLst/>
          </a:prstGeom>
          <a:gradFill flip="none" rotWithShape="1">
            <a:gsLst>
              <a:gs pos="0">
                <a:srgbClr val="343A40">
                  <a:lumMod val="10000"/>
                  <a:lumOff val="90000"/>
                </a:srgbClr>
              </a:gs>
              <a:gs pos="100000">
                <a:schemeClr val="tx1">
                  <a:lumMod val="15000"/>
                  <a:lumOff val="85000"/>
                </a:schemeClr>
              </a:gs>
            </a:gsLst>
            <a:lin ang="10800000" scaled="1"/>
            <a:tileRect/>
          </a:gradFill>
          <a:ln>
            <a:noFill/>
          </a:ln>
        </p:spPr>
        <p:txBody>
          <a:bodyPr lIns="0" tIns="0" rIns="0" bIns="0"/>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pic>
        <p:nvPicPr>
          <p:cNvPr id="8" name="Picture 87" descr="图片3副本"/>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769994" y="6152695"/>
            <a:ext cx="1939332" cy="461173"/>
          </a:xfrm>
          <a:prstGeom prst="rect">
            <a:avLst/>
          </a:prstGeom>
          <a:noFill/>
        </p:spPr>
      </p:pic>
      <p:sp>
        <p:nvSpPr>
          <p:cNvPr id="9" name="副标题 2"/>
          <p:cNvSpPr txBox="1">
            <a:spLocks/>
          </p:cNvSpPr>
          <p:nvPr userDrawn="1"/>
        </p:nvSpPr>
        <p:spPr bwMode="auto">
          <a:xfrm>
            <a:off x="3663846" y="6317103"/>
            <a:ext cx="4867483" cy="391673"/>
          </a:xfrm>
          <a:prstGeom prst="rect">
            <a:avLst/>
          </a:prstGeom>
        </p:spPr>
        <p:txBody>
          <a:bodyP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600" b="0" dirty="0">
                <a:solidFill>
                  <a:srgbClr val="FFFFFF">
                    <a:lumMod val="50000"/>
                  </a:srgbClr>
                </a:solidFill>
              </a:rPr>
              <a:t>www.huawei.com</a:t>
            </a:r>
            <a:endParaRPr lang="zh-CN" altLang="en-US" sz="1600" b="0" dirty="0">
              <a:solidFill>
                <a:srgbClr val="FFFFFF">
                  <a:lumMod val="50000"/>
                </a:srgbClr>
              </a:solidFill>
            </a:endParaRPr>
          </a:p>
        </p:txBody>
      </p:sp>
      <p:pic>
        <p:nvPicPr>
          <p:cNvPr id="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80748" y="4727008"/>
            <a:ext cx="3114428" cy="5779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图片 1" descr="grey.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260708"/>
            <a:ext cx="5065063" cy="5048657"/>
          </a:xfrm>
          <a:prstGeom prst="rect">
            <a:avLst/>
          </a:prstGeom>
        </p:spPr>
      </p:pic>
      <p:sp>
        <p:nvSpPr>
          <p:cNvPr id="6" name="标题 1"/>
          <p:cNvSpPr>
            <a:spLocks noGrp="1"/>
          </p:cNvSpPr>
          <p:nvPr>
            <p:ph type="title"/>
          </p:nvPr>
        </p:nvSpPr>
        <p:spPr>
          <a:xfrm>
            <a:off x="5329302" y="1701202"/>
            <a:ext cx="5570069" cy="1536526"/>
          </a:xfrm>
          <a:prstGeom prst="rect">
            <a:avLst/>
          </a:prstGeom>
        </p:spPr>
        <p:txBody>
          <a:bodyPr/>
          <a:lstStyle>
            <a:lvl1pPr>
              <a:lnSpc>
                <a:spcPts val="5334"/>
              </a:lnSpc>
              <a:defRPr sz="4000">
                <a:solidFill>
                  <a:schemeClr val="accent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7" name="副标题 2"/>
          <p:cNvSpPr>
            <a:spLocks noGrp="1"/>
          </p:cNvSpPr>
          <p:nvPr>
            <p:ph type="subTitle" idx="11"/>
          </p:nvPr>
        </p:nvSpPr>
        <p:spPr>
          <a:xfrm>
            <a:off x="5329302" y="3333760"/>
            <a:ext cx="5570069" cy="768263"/>
          </a:xfrm>
          <a:prstGeom prst="rect">
            <a:avLst/>
          </a:prstGeom>
        </p:spPr>
        <p:txBody>
          <a:bodyPr/>
          <a:lstStyle>
            <a:lvl1pPr marL="0" indent="0" algn="l" fontAlgn="t">
              <a:buNone/>
              <a:defRPr sz="1600" b="0">
                <a:solidFill>
                  <a:schemeClr val="tx1">
                    <a:lumMod val="75000"/>
                    <a:lumOff val="25000"/>
                  </a:schemeClr>
                </a:solidFill>
                <a:latin typeface="微软雅黑" panose="020B0503020204020204" pitchFamily="34" charset="-122"/>
                <a:ea typeface="微软雅黑" panose="020B0503020204020204" pitchFamily="34" charset="-122"/>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a:t>单击此处编辑母版副标题样式</a:t>
            </a:r>
            <a:endParaRPr lang="zh-CN" altLang="zh-CN" dirty="0"/>
          </a:p>
        </p:txBody>
      </p:sp>
    </p:spTree>
    <p:extLst>
      <p:ext uri="{BB962C8B-B14F-4D97-AF65-F5344CB8AC3E}">
        <p14:creationId xmlns:p14="http://schemas.microsoft.com/office/powerpoint/2010/main" val="203342523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10" Type="http://schemas.openxmlformats.org/officeDocument/2006/relationships/theme" Target="../theme/theme3.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theme" Target="../theme/theme4.xml"/><Relationship Id="rId5" Type="http://schemas.openxmlformats.org/officeDocument/2006/relationships/slideLayout" Target="../slideLayouts/slideLayout30.xml"/><Relationship Id="rId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713190"/>
      </p:ext>
    </p:extLst>
  </p:cSld>
  <p:clrMap bg1="lt1" tx1="dk1" bg2="lt2" tx2="dk2" accent1="accent1" accent2="accent2" accent3="accent3" accent4="accent4" accent5="accent5" accent6="accent6" hlink="hlink" folHlink="folHlink"/>
  <p:sldLayoutIdLst>
    <p:sldLayoutId id="2147483908" r:id="rId1"/>
    <p:sldLayoutId id="2147484038" r:id="rId2"/>
    <p:sldLayoutId id="2147483907" r:id="rId3"/>
    <p:sldLayoutId id="2147483871" r:id="rId4"/>
    <p:sldLayoutId id="2147483969" r:id="rId5"/>
    <p:sldLayoutId id="2147483967" r:id="rId6"/>
    <p:sldLayoutId id="2147483981" r:id="rId7"/>
    <p:sldLayoutId id="2147484005" r:id="rId8"/>
    <p:sldLayoutId id="2147483965" r:id="rId9"/>
    <p:sldLayoutId id="2147483963" r:id="rId10"/>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xStyles>
    <p:titleStyle>
      <a:lvl1pPr algn="l" rtl="0" eaLnBrk="1" fontAlgn="base" hangingPunct="1">
        <a:spcBef>
          <a:spcPct val="0"/>
        </a:spcBef>
        <a:spcAft>
          <a:spcPct val="0"/>
        </a:spcAft>
        <a:defRPr sz="4268"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8"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8"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8"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8" b="1">
          <a:solidFill>
            <a:schemeClr val="tx1"/>
          </a:solidFill>
          <a:latin typeface="黑体" pitchFamily="49" charset="-122"/>
          <a:ea typeface="黑体" pitchFamily="49" charset="-122"/>
          <a:cs typeface="宋体" charset="-122"/>
        </a:defRPr>
      </a:lvl5pPr>
      <a:lvl6pPr marL="609722" algn="l" rtl="0" eaLnBrk="1" fontAlgn="base" hangingPunct="1">
        <a:spcBef>
          <a:spcPct val="0"/>
        </a:spcBef>
        <a:spcAft>
          <a:spcPct val="0"/>
        </a:spcAft>
        <a:defRPr sz="4268" b="1">
          <a:solidFill>
            <a:srgbClr val="990000"/>
          </a:solidFill>
          <a:latin typeface="FrutigerNext LT Medium" pitchFamily="34" charset="0"/>
          <a:ea typeface="华文细黑" pitchFamily="2" charset="-122"/>
          <a:cs typeface="宋体" charset="-122"/>
        </a:defRPr>
      </a:lvl6pPr>
      <a:lvl7pPr marL="1219444" algn="l" rtl="0" eaLnBrk="1" fontAlgn="base" hangingPunct="1">
        <a:spcBef>
          <a:spcPct val="0"/>
        </a:spcBef>
        <a:spcAft>
          <a:spcPct val="0"/>
        </a:spcAft>
        <a:defRPr sz="4268" b="1">
          <a:solidFill>
            <a:srgbClr val="990000"/>
          </a:solidFill>
          <a:latin typeface="FrutigerNext LT Medium" pitchFamily="34" charset="0"/>
          <a:ea typeface="华文细黑" pitchFamily="2" charset="-122"/>
          <a:cs typeface="宋体" charset="-122"/>
        </a:defRPr>
      </a:lvl7pPr>
      <a:lvl8pPr marL="1829166" algn="l" rtl="0" eaLnBrk="1" fontAlgn="base" hangingPunct="1">
        <a:spcBef>
          <a:spcPct val="0"/>
        </a:spcBef>
        <a:spcAft>
          <a:spcPct val="0"/>
        </a:spcAft>
        <a:defRPr sz="4268" b="1">
          <a:solidFill>
            <a:srgbClr val="990000"/>
          </a:solidFill>
          <a:latin typeface="FrutigerNext LT Medium" pitchFamily="34" charset="0"/>
          <a:ea typeface="华文细黑" pitchFamily="2" charset="-122"/>
          <a:cs typeface="宋体" charset="-122"/>
        </a:defRPr>
      </a:lvl8pPr>
      <a:lvl9pPr marL="2438888" algn="l" rtl="0" eaLnBrk="1" fontAlgn="base" hangingPunct="1">
        <a:spcBef>
          <a:spcPct val="0"/>
        </a:spcBef>
        <a:spcAft>
          <a:spcPct val="0"/>
        </a:spcAft>
        <a:defRPr sz="4268" b="1">
          <a:solidFill>
            <a:srgbClr val="990000"/>
          </a:solidFill>
          <a:latin typeface="FrutigerNext LT Medium" pitchFamily="34" charset="0"/>
          <a:ea typeface="华文细黑" pitchFamily="2" charset="-122"/>
          <a:cs typeface="宋体" charset="-122"/>
        </a:defRPr>
      </a:lvl9pPr>
    </p:titleStyle>
    <p:bodyStyle>
      <a:lvl1pPr marL="457291" indent="-457291" algn="l" rtl="0" eaLnBrk="1" fontAlgn="base" hangingPunct="1">
        <a:spcBef>
          <a:spcPct val="20000"/>
        </a:spcBef>
        <a:spcAft>
          <a:spcPct val="0"/>
        </a:spcAft>
        <a:buClr>
          <a:srgbClr val="990000"/>
        </a:buClr>
        <a:buChar char="•"/>
        <a:defRPr sz="3201" b="1">
          <a:solidFill>
            <a:schemeClr val="tx1"/>
          </a:solidFill>
          <a:latin typeface="+mn-lt"/>
          <a:ea typeface="+mn-ea"/>
          <a:cs typeface="+mn-cs"/>
        </a:defRPr>
      </a:lvl1pPr>
      <a:lvl2pPr marL="990798" indent="-381076" algn="l" rtl="0" eaLnBrk="1" fontAlgn="base" hangingPunct="1">
        <a:spcBef>
          <a:spcPct val="20000"/>
        </a:spcBef>
        <a:spcAft>
          <a:spcPct val="0"/>
        </a:spcAft>
        <a:buFont typeface="Arial" charset="0"/>
        <a:buChar char="›"/>
        <a:defRPr sz="2667">
          <a:solidFill>
            <a:schemeClr val="tx1"/>
          </a:solidFill>
          <a:latin typeface="+mn-lt"/>
          <a:ea typeface="+mn-ea"/>
          <a:cs typeface="+mn-cs"/>
        </a:defRPr>
      </a:lvl2pPr>
      <a:lvl3pPr marL="1524305" indent="-30486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4027" indent="-304861" algn="l" rtl="0" eaLnBrk="1" fontAlgn="base" hangingPunct="1">
        <a:spcBef>
          <a:spcPct val="20000"/>
        </a:spcBef>
        <a:spcAft>
          <a:spcPct val="0"/>
        </a:spcAft>
        <a:buChar char="–"/>
        <a:defRPr sz="2134">
          <a:solidFill>
            <a:schemeClr val="tx1"/>
          </a:solidFill>
          <a:latin typeface="+mn-lt"/>
          <a:ea typeface="+mn-ea"/>
          <a:cs typeface="+mn-cs"/>
        </a:defRPr>
      </a:lvl4pPr>
      <a:lvl5pPr marL="2743749" indent="-304861" algn="l" rtl="0" eaLnBrk="1" fontAlgn="base" hangingPunct="1">
        <a:spcBef>
          <a:spcPct val="20000"/>
        </a:spcBef>
        <a:spcAft>
          <a:spcPct val="0"/>
        </a:spcAft>
        <a:buFont typeface="Arial" charset="0"/>
        <a:buChar char="~"/>
        <a:defRPr sz="2134">
          <a:solidFill>
            <a:schemeClr val="tx1"/>
          </a:solidFill>
          <a:latin typeface="+mn-lt"/>
          <a:ea typeface="+mn-ea"/>
          <a:cs typeface="+mn-cs"/>
        </a:defRPr>
      </a:lvl5pPr>
      <a:lvl6pPr marL="3353471" indent="-304861" algn="l" rtl="0" eaLnBrk="1" fontAlgn="base" hangingPunct="1">
        <a:spcBef>
          <a:spcPct val="20000"/>
        </a:spcBef>
        <a:spcAft>
          <a:spcPct val="0"/>
        </a:spcAft>
        <a:buFont typeface="Arial" charset="0"/>
        <a:buChar char="~"/>
        <a:defRPr sz="2134">
          <a:solidFill>
            <a:schemeClr val="tx1"/>
          </a:solidFill>
          <a:latin typeface="+mn-lt"/>
          <a:ea typeface="+mn-ea"/>
          <a:cs typeface="+mn-cs"/>
        </a:defRPr>
      </a:lvl6pPr>
      <a:lvl7pPr marL="3963192" indent="-304861" algn="l" rtl="0" eaLnBrk="1" fontAlgn="base" hangingPunct="1">
        <a:spcBef>
          <a:spcPct val="20000"/>
        </a:spcBef>
        <a:spcAft>
          <a:spcPct val="0"/>
        </a:spcAft>
        <a:buFont typeface="Arial" charset="0"/>
        <a:buChar char="~"/>
        <a:defRPr sz="2134">
          <a:solidFill>
            <a:schemeClr val="tx1"/>
          </a:solidFill>
          <a:latin typeface="+mn-lt"/>
          <a:ea typeface="+mn-ea"/>
          <a:cs typeface="+mn-cs"/>
        </a:defRPr>
      </a:lvl7pPr>
      <a:lvl8pPr marL="4572914" indent="-304861" algn="l" rtl="0" eaLnBrk="1" fontAlgn="base" hangingPunct="1">
        <a:spcBef>
          <a:spcPct val="20000"/>
        </a:spcBef>
        <a:spcAft>
          <a:spcPct val="0"/>
        </a:spcAft>
        <a:buFont typeface="Arial" charset="0"/>
        <a:buChar char="~"/>
        <a:defRPr sz="2134">
          <a:solidFill>
            <a:schemeClr val="tx1"/>
          </a:solidFill>
          <a:latin typeface="+mn-lt"/>
          <a:ea typeface="+mn-ea"/>
          <a:cs typeface="+mn-cs"/>
        </a:defRPr>
      </a:lvl8pPr>
      <a:lvl9pPr marL="5182636" indent="-304861" algn="l" rtl="0" eaLnBrk="1" fontAlgn="base" hangingPunct="1">
        <a:spcBef>
          <a:spcPct val="20000"/>
        </a:spcBef>
        <a:spcAft>
          <a:spcPct val="0"/>
        </a:spcAft>
        <a:buFont typeface="Arial" charset="0"/>
        <a:buChar char="~"/>
        <a:defRPr sz="2134">
          <a:solidFill>
            <a:schemeClr val="tx1"/>
          </a:solidFill>
          <a:latin typeface="+mn-lt"/>
          <a:ea typeface="+mn-ea"/>
          <a:cs typeface="+mn-cs"/>
        </a:defRPr>
      </a:lvl9pPr>
    </p:bodyStyle>
    <p:other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2951441"/>
      </p:ext>
    </p:extLst>
  </p:cSld>
  <p:clrMap bg1="lt1" tx1="dk1" bg2="lt2" tx2="dk2" accent1="accent1" accent2="accent2" accent3="accent3" accent4="accent4" accent5="accent5" accent6="accent6" hlink="hlink" folHlink="folHlink"/>
  <p:sldLayoutIdLst>
    <p:sldLayoutId id="2147483843" r:id="rId1"/>
    <p:sldLayoutId id="2147483896" r:id="rId2"/>
    <p:sldLayoutId id="2147483898" r:id="rId3"/>
    <p:sldLayoutId id="2147484031" r:id="rId4"/>
    <p:sldLayoutId id="2147484036" r:id="rId5"/>
    <p:sldLayoutId id="2147483944" r:id="rId6"/>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xStyles>
    <p:titleStyle>
      <a:lvl1pPr algn="l" rtl="0" eaLnBrk="0" fontAlgn="base" hangingPunct="0">
        <a:spcBef>
          <a:spcPct val="0"/>
        </a:spcBef>
        <a:spcAft>
          <a:spcPct val="0"/>
        </a:spcAft>
        <a:defRPr sz="3800" b="1">
          <a:solidFill>
            <a:srgbClr val="C0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8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8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8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800" b="1">
          <a:solidFill>
            <a:srgbClr val="990000"/>
          </a:solidFill>
          <a:latin typeface="FrutigerNext LT Medium" pitchFamily="34" charset="0"/>
          <a:ea typeface="黑体" pitchFamily="49" charset="-122"/>
          <a:cs typeface="宋体" charset="-122"/>
        </a:defRPr>
      </a:lvl5pPr>
      <a:lvl6pPr marL="544388"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6pPr>
      <a:lvl7pPr marL="1088776"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7pPr>
      <a:lvl8pPr marL="1633164"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8pPr>
      <a:lvl9pPr marL="2177552"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9pPr>
    </p:titleStyle>
    <p:bodyStyle>
      <a:lvl1pPr marL="408291" indent="-408291" algn="l" rtl="0" eaLnBrk="0" fontAlgn="base" hangingPunct="0">
        <a:lnSpc>
          <a:spcPct val="140000"/>
        </a:lnSpc>
        <a:spcBef>
          <a:spcPct val="0"/>
        </a:spcBef>
        <a:spcAft>
          <a:spcPct val="0"/>
        </a:spcAft>
        <a:buClr>
          <a:srgbClr val="808080"/>
        </a:buClr>
        <a:buSzPct val="60000"/>
        <a:buFont typeface="Wingdings" pitchFamily="2" charset="2"/>
        <a:buChar char="l"/>
        <a:defRPr sz="2400" b="1">
          <a:solidFill>
            <a:schemeClr val="tx1"/>
          </a:solidFill>
          <a:latin typeface="FrutigerNext LT Regular" pitchFamily="34" charset="0"/>
          <a:ea typeface="黑体" pitchFamily="49" charset="-122"/>
          <a:cs typeface="+mn-cs"/>
        </a:defRPr>
      </a:lvl1pPr>
      <a:lvl2pPr marL="884631" indent="-340243"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360970" indent="-272194" algn="l" rtl="0" eaLnBrk="0" fontAlgn="base" hangingPunct="0">
        <a:lnSpc>
          <a:spcPct val="140000"/>
        </a:lnSpc>
        <a:spcBef>
          <a:spcPct val="0"/>
        </a:spcBef>
        <a:spcAft>
          <a:spcPct val="0"/>
        </a:spcAft>
        <a:buSzPct val="50000"/>
        <a:buFont typeface="Wingdings" pitchFamily="2" charset="2"/>
        <a:buChar char="n"/>
        <a:defRPr sz="1900">
          <a:solidFill>
            <a:schemeClr val="tx1"/>
          </a:solidFill>
          <a:latin typeface="FrutigerNext LT Regular" pitchFamily="34" charset="0"/>
          <a:ea typeface="+mn-ea"/>
          <a:cs typeface="+mn-cs"/>
        </a:defRPr>
      </a:lvl3pPr>
      <a:lvl4pPr marL="1905358" indent="-272194" algn="l" rtl="0" eaLnBrk="0" fontAlgn="base" hangingPunct="0">
        <a:lnSpc>
          <a:spcPct val="140000"/>
        </a:lnSpc>
        <a:spcBef>
          <a:spcPct val="0"/>
        </a:spcBef>
        <a:spcAft>
          <a:spcPct val="0"/>
        </a:spcAft>
        <a:buChar char="–"/>
        <a:defRPr sz="1700">
          <a:solidFill>
            <a:schemeClr val="tx1"/>
          </a:solidFill>
          <a:latin typeface="FrutigerNext LT Regular" pitchFamily="34" charset="0"/>
          <a:ea typeface="+mn-ea"/>
          <a:cs typeface="+mn-cs"/>
        </a:defRPr>
      </a:lvl4pPr>
      <a:lvl5pPr marL="2449746" indent="-272194" algn="l" rtl="0" eaLnBrk="0" fontAlgn="base" hangingPunct="0">
        <a:lnSpc>
          <a:spcPct val="140000"/>
        </a:lnSpc>
        <a:spcBef>
          <a:spcPct val="0"/>
        </a:spcBef>
        <a:spcAft>
          <a:spcPct val="0"/>
        </a:spcAft>
        <a:buFont typeface="Arial" charset="0"/>
        <a:buChar char="~"/>
        <a:defRPr sz="1400">
          <a:solidFill>
            <a:schemeClr val="tx1"/>
          </a:solidFill>
          <a:latin typeface="FrutigerNext LT Regular" pitchFamily="34" charset="0"/>
          <a:ea typeface="+mn-ea"/>
          <a:cs typeface="+mn-cs"/>
        </a:defRPr>
      </a:lvl5pPr>
      <a:lvl6pPr marL="2994134"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6pPr>
      <a:lvl7pPr marL="3538522"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7pPr>
      <a:lvl8pPr marL="4082910"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8pPr>
      <a:lvl9pPr marL="4627298"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9pPr>
    </p:bodyStyle>
    <p:otherStyle>
      <a:defPPr>
        <a:defRPr lang="zh-CN"/>
      </a:defPPr>
      <a:lvl1pPr marL="0" algn="l" defTabSz="1088776" rtl="0" eaLnBrk="1" latinLnBrk="0" hangingPunct="1">
        <a:defRPr sz="2100" kern="1200">
          <a:solidFill>
            <a:schemeClr val="tx1"/>
          </a:solidFill>
          <a:latin typeface="+mn-lt"/>
          <a:ea typeface="+mn-ea"/>
          <a:cs typeface="+mn-cs"/>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标题占位符 1"/>
          <p:cNvSpPr>
            <a:spLocks noGrp="1"/>
          </p:cNvSpPr>
          <p:nvPr>
            <p:ph type="title"/>
          </p:nvPr>
        </p:nvSpPr>
        <p:spPr>
          <a:xfrm>
            <a:off x="609759" y="275230"/>
            <a:ext cx="10975658" cy="1143265"/>
          </a:xfrm>
          <a:prstGeom prst="rect">
            <a:avLst/>
          </a:prstGeom>
        </p:spPr>
        <p:txBody>
          <a:bodyPr vert="horz" lIns="121944" tIns="60972" rIns="121944" bIns="60972" rtlCol="0" anchor="ctr">
            <a:normAutofit/>
          </a:bodyPr>
          <a:lstStyle/>
          <a:p>
            <a:r>
              <a:rPr lang="zh-CN" altLang="en-US" dirty="0"/>
              <a:t>单击此处编辑母版标题样式</a:t>
            </a:r>
          </a:p>
        </p:txBody>
      </p:sp>
      <p:sp>
        <p:nvSpPr>
          <p:cNvPr id="17" name="文本占位符 2"/>
          <p:cNvSpPr>
            <a:spLocks noGrp="1"/>
          </p:cNvSpPr>
          <p:nvPr>
            <p:ph type="body" idx="1"/>
          </p:nvPr>
        </p:nvSpPr>
        <p:spPr>
          <a:xfrm>
            <a:off x="609759" y="1600571"/>
            <a:ext cx="10975658" cy="4526481"/>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8" name="日期占位符 3"/>
          <p:cNvSpPr>
            <a:spLocks noGrp="1"/>
          </p:cNvSpPr>
          <p:nvPr>
            <p:ph type="dt" sz="half" idx="2"/>
          </p:nvPr>
        </p:nvSpPr>
        <p:spPr>
          <a:xfrm>
            <a:off x="609759" y="6357823"/>
            <a:ext cx="2845541" cy="366267"/>
          </a:xfrm>
          <a:prstGeom prst="rect">
            <a:avLst/>
          </a:prstGeom>
        </p:spPr>
        <p:txBody>
          <a:bodyPr vert="horz" lIns="121944" tIns="60972" rIns="121944" bIns="60972" rtlCol="0" anchor="ctr"/>
          <a:lstStyle>
            <a:lvl1pPr algn="l">
              <a:defRPr sz="1600">
                <a:solidFill>
                  <a:schemeClr val="tx1"/>
                </a:solidFill>
                <a:latin typeface="+mn-ea"/>
                <a:ea typeface="+mn-ea"/>
              </a:defRPr>
            </a:lvl1pPr>
          </a:lstStyle>
          <a:p>
            <a:pPr defTabSz="1219444" fontAlgn="auto">
              <a:spcBef>
                <a:spcPts val="0"/>
              </a:spcBef>
              <a:spcAft>
                <a:spcPts val="0"/>
              </a:spcAft>
            </a:pPr>
            <a:endParaRPr lang="zh-CN" altLang="en-US" dirty="0">
              <a:solidFill>
                <a:prstClr val="black"/>
              </a:solidFill>
            </a:endParaRPr>
          </a:p>
        </p:txBody>
      </p:sp>
      <p:sp>
        <p:nvSpPr>
          <p:cNvPr id="19" name="页脚占位符 4"/>
          <p:cNvSpPr>
            <a:spLocks noGrp="1"/>
          </p:cNvSpPr>
          <p:nvPr>
            <p:ph type="ftr" sz="quarter" idx="3"/>
          </p:nvPr>
        </p:nvSpPr>
        <p:spPr>
          <a:xfrm>
            <a:off x="4166685" y="6357823"/>
            <a:ext cx="3861805" cy="366267"/>
          </a:xfrm>
          <a:prstGeom prst="rect">
            <a:avLst/>
          </a:prstGeom>
        </p:spPr>
        <p:txBody>
          <a:bodyPr vert="horz" lIns="121944" tIns="60972" rIns="121944" bIns="60972" rtlCol="0" anchor="ctr"/>
          <a:lstStyle>
            <a:lvl1pPr algn="ctr">
              <a:defRPr sz="1600">
                <a:solidFill>
                  <a:schemeClr val="tx1"/>
                </a:solidFill>
                <a:latin typeface="+mn-ea"/>
                <a:ea typeface="+mn-ea"/>
              </a:defRPr>
            </a:lvl1pPr>
          </a:lstStyle>
          <a:p>
            <a:pPr defTabSz="1219444" fontAlgn="auto">
              <a:spcBef>
                <a:spcPts val="0"/>
              </a:spcBef>
              <a:spcAft>
                <a:spcPts val="0"/>
              </a:spcAft>
            </a:pPr>
            <a:endParaRPr lang="zh-CN" altLang="en-US" dirty="0">
              <a:solidFill>
                <a:prstClr val="black"/>
              </a:solidFill>
            </a:endParaRPr>
          </a:p>
        </p:txBody>
      </p:sp>
      <p:sp>
        <p:nvSpPr>
          <p:cNvPr id="20" name="灯片编号占位符 5"/>
          <p:cNvSpPr>
            <a:spLocks noGrp="1"/>
          </p:cNvSpPr>
          <p:nvPr>
            <p:ph type="sldNum" sz="quarter" idx="4"/>
          </p:nvPr>
        </p:nvSpPr>
        <p:spPr>
          <a:xfrm>
            <a:off x="8739875" y="6357823"/>
            <a:ext cx="2845541" cy="366267"/>
          </a:xfrm>
          <a:prstGeom prst="rect">
            <a:avLst/>
          </a:prstGeom>
        </p:spPr>
        <p:txBody>
          <a:bodyPr vert="horz" lIns="121944" tIns="60972" rIns="121944" bIns="60972" rtlCol="0" anchor="ctr"/>
          <a:lstStyle>
            <a:lvl1pPr algn="r">
              <a:defRPr sz="1600">
                <a:solidFill>
                  <a:schemeClr val="tx1"/>
                </a:solidFill>
                <a:latin typeface="+mn-ea"/>
                <a:ea typeface="+mn-ea"/>
              </a:defRPr>
            </a:lvl1pPr>
          </a:lstStyle>
          <a:p>
            <a:pPr defTabSz="1219444" fontAlgn="auto">
              <a:spcBef>
                <a:spcPts val="0"/>
              </a:spcBef>
              <a:spcAft>
                <a:spcPts val="0"/>
              </a:spcAft>
            </a:pPr>
            <a:endParaRPr lang="zh-CN" altLang="en-US" dirty="0">
              <a:solidFill>
                <a:prstClr val="black"/>
              </a:solidFill>
            </a:endParaRPr>
          </a:p>
        </p:txBody>
      </p:sp>
      <p:sp>
        <p:nvSpPr>
          <p:cNvPr id="7" name="矩形 3"/>
          <p:cNvSpPr/>
          <p:nvPr userDrawn="1"/>
        </p:nvSpPr>
        <p:spPr>
          <a:xfrm>
            <a:off x="-713195" y="2459424"/>
            <a:ext cx="491390" cy="49139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9203"/>
              </a:solidFill>
              <a:latin typeface="微软雅黑" pitchFamily="34" charset="-122"/>
              <a:ea typeface="微软雅黑" pitchFamily="34" charset="-122"/>
              <a:cs typeface="Arial" pitchFamily="34" charset="0"/>
            </a:endParaRPr>
          </a:p>
        </p:txBody>
      </p:sp>
      <p:sp>
        <p:nvSpPr>
          <p:cNvPr id="8" name="矩形 4"/>
          <p:cNvSpPr/>
          <p:nvPr userDrawn="1"/>
        </p:nvSpPr>
        <p:spPr>
          <a:xfrm>
            <a:off x="-713195" y="3035673"/>
            <a:ext cx="491390" cy="49139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cs typeface="Arial" pitchFamily="34" charset="0"/>
            </a:endParaRPr>
          </a:p>
        </p:txBody>
      </p:sp>
      <p:sp>
        <p:nvSpPr>
          <p:cNvPr id="9" name="矩形 5"/>
          <p:cNvSpPr/>
          <p:nvPr userDrawn="1"/>
        </p:nvSpPr>
        <p:spPr>
          <a:xfrm>
            <a:off x="-713195" y="3596865"/>
            <a:ext cx="491390" cy="491390"/>
          </a:xfrm>
          <a:prstGeom prst="rect">
            <a:avLst/>
          </a:prstGeom>
          <a:solidFill>
            <a:srgbClr val="7CB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cs typeface="Arial" pitchFamily="34" charset="0"/>
            </a:endParaRPr>
          </a:p>
        </p:txBody>
      </p:sp>
      <p:sp>
        <p:nvSpPr>
          <p:cNvPr id="10" name="矩形 6"/>
          <p:cNvSpPr/>
          <p:nvPr userDrawn="1"/>
        </p:nvSpPr>
        <p:spPr>
          <a:xfrm>
            <a:off x="-713195" y="4173116"/>
            <a:ext cx="491390" cy="491390"/>
          </a:xfrm>
          <a:prstGeom prst="rect">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cs typeface="Arial" pitchFamily="34" charset="0"/>
            </a:endParaRPr>
          </a:p>
        </p:txBody>
      </p:sp>
      <p:sp>
        <p:nvSpPr>
          <p:cNvPr id="11" name="矩形 7"/>
          <p:cNvSpPr/>
          <p:nvPr userDrawn="1"/>
        </p:nvSpPr>
        <p:spPr>
          <a:xfrm>
            <a:off x="-713195" y="1858554"/>
            <a:ext cx="491390" cy="49139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cs typeface="Arial" pitchFamily="34" charset="0"/>
            </a:endParaRPr>
          </a:p>
        </p:txBody>
      </p:sp>
      <p:sp>
        <p:nvSpPr>
          <p:cNvPr id="12" name="矩形 8"/>
          <p:cNvSpPr/>
          <p:nvPr userDrawn="1"/>
        </p:nvSpPr>
        <p:spPr>
          <a:xfrm>
            <a:off x="-713195" y="4797152"/>
            <a:ext cx="491390" cy="4913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cs typeface="Arial" pitchFamily="34" charset="0"/>
            </a:endParaRPr>
          </a:p>
        </p:txBody>
      </p:sp>
    </p:spTree>
    <p:extLst>
      <p:ext uri="{BB962C8B-B14F-4D97-AF65-F5344CB8AC3E}">
        <p14:creationId xmlns:p14="http://schemas.microsoft.com/office/powerpoint/2010/main" val="3833770391"/>
      </p:ext>
    </p:extLst>
  </p:cSld>
  <p:clrMap bg1="lt1" tx1="dk1" bg2="lt2" tx2="dk2" accent1="accent1" accent2="accent2" accent3="accent3" accent4="accent4" accent5="accent5" accent6="accent6" hlink="hlink" folHlink="folHlink"/>
  <p:sldLayoutIdLst>
    <p:sldLayoutId id="2147484028" r:id="rId1"/>
    <p:sldLayoutId id="2147483921" r:id="rId2"/>
    <p:sldLayoutId id="2147483923" r:id="rId3"/>
    <p:sldLayoutId id="2147483924" r:id="rId4"/>
    <p:sldLayoutId id="2147483927" r:id="rId5"/>
    <p:sldLayoutId id="2147484030" r:id="rId6"/>
    <p:sldLayoutId id="2147484033" r:id="rId7"/>
    <p:sldLayoutId id="2147484039" r:id="rId8"/>
    <p:sldLayoutId id="2147484042" r:id="rId9"/>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xStyles>
    <p:titleStyle>
      <a:lvl1pPr algn="l" rtl="0" eaLnBrk="0" fontAlgn="base" hangingPunct="0">
        <a:spcBef>
          <a:spcPct val="0"/>
        </a:spcBef>
        <a:spcAft>
          <a:spcPct val="0"/>
        </a:spcAft>
        <a:defRPr sz="3800" b="1">
          <a:solidFill>
            <a:srgbClr val="C00000"/>
          </a:solidFill>
          <a:latin typeface="+mn-ea"/>
          <a:ea typeface="+mn-ea"/>
          <a:cs typeface="+mj-cs"/>
        </a:defRPr>
      </a:lvl1pPr>
      <a:lvl2pPr algn="l" rtl="0" eaLnBrk="0" fontAlgn="base" hangingPunct="0">
        <a:spcBef>
          <a:spcPct val="0"/>
        </a:spcBef>
        <a:spcAft>
          <a:spcPct val="0"/>
        </a:spcAft>
        <a:defRPr sz="38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8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8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800" b="1">
          <a:solidFill>
            <a:srgbClr val="990000"/>
          </a:solidFill>
          <a:latin typeface="FrutigerNext LT Medium" pitchFamily="34" charset="0"/>
          <a:ea typeface="黑体" pitchFamily="49" charset="-122"/>
          <a:cs typeface="宋体" charset="-122"/>
        </a:defRPr>
      </a:lvl5pPr>
      <a:lvl6pPr marL="544388"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6pPr>
      <a:lvl7pPr marL="1088776"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7pPr>
      <a:lvl8pPr marL="1633164"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8pPr>
      <a:lvl9pPr marL="2177552"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9pPr>
    </p:titleStyle>
    <p:bodyStyle>
      <a:lvl1pPr marL="408291" indent="-408291" algn="l" rtl="0" eaLnBrk="0" fontAlgn="base" hangingPunct="0">
        <a:lnSpc>
          <a:spcPct val="140000"/>
        </a:lnSpc>
        <a:spcBef>
          <a:spcPct val="0"/>
        </a:spcBef>
        <a:spcAft>
          <a:spcPct val="0"/>
        </a:spcAft>
        <a:buClr>
          <a:srgbClr val="808080"/>
        </a:buClr>
        <a:buSzPct val="60000"/>
        <a:buFont typeface="Wingdings" pitchFamily="2" charset="2"/>
        <a:buChar char="l"/>
        <a:defRPr sz="2400" b="1">
          <a:solidFill>
            <a:schemeClr val="tx1"/>
          </a:solidFill>
          <a:latin typeface="+mn-ea"/>
          <a:ea typeface="+mn-ea"/>
          <a:cs typeface="+mn-cs"/>
        </a:defRPr>
      </a:lvl1pPr>
      <a:lvl2pPr marL="884631" indent="-340243"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60970" indent="-272194" algn="l" rtl="0" eaLnBrk="0" fontAlgn="base" hangingPunct="0">
        <a:lnSpc>
          <a:spcPct val="140000"/>
        </a:lnSpc>
        <a:spcBef>
          <a:spcPct val="0"/>
        </a:spcBef>
        <a:spcAft>
          <a:spcPct val="0"/>
        </a:spcAft>
        <a:buSzPct val="50000"/>
        <a:buFont typeface="Wingdings" pitchFamily="2" charset="2"/>
        <a:buChar char="n"/>
        <a:defRPr sz="1900">
          <a:solidFill>
            <a:schemeClr val="tx1"/>
          </a:solidFill>
          <a:latin typeface="+mn-ea"/>
          <a:ea typeface="+mn-ea"/>
          <a:cs typeface="+mn-cs"/>
        </a:defRPr>
      </a:lvl3pPr>
      <a:lvl4pPr marL="1905358" indent="-272194" algn="l" rtl="0" eaLnBrk="0" fontAlgn="base" hangingPunct="0">
        <a:lnSpc>
          <a:spcPct val="140000"/>
        </a:lnSpc>
        <a:spcBef>
          <a:spcPct val="0"/>
        </a:spcBef>
        <a:spcAft>
          <a:spcPct val="0"/>
        </a:spcAft>
        <a:buChar char="–"/>
        <a:defRPr sz="1700">
          <a:solidFill>
            <a:schemeClr val="tx1"/>
          </a:solidFill>
          <a:latin typeface="+mn-ea"/>
          <a:ea typeface="+mn-ea"/>
          <a:cs typeface="+mn-cs"/>
        </a:defRPr>
      </a:lvl4pPr>
      <a:lvl5pPr marL="2449746" indent="-272194" algn="l" rtl="0" eaLnBrk="0" fontAlgn="base" hangingPunct="0">
        <a:lnSpc>
          <a:spcPct val="140000"/>
        </a:lnSpc>
        <a:spcBef>
          <a:spcPct val="0"/>
        </a:spcBef>
        <a:spcAft>
          <a:spcPct val="0"/>
        </a:spcAft>
        <a:buFont typeface="Arial" charset="0"/>
        <a:buChar char="~"/>
        <a:defRPr sz="1400">
          <a:solidFill>
            <a:schemeClr val="tx1"/>
          </a:solidFill>
          <a:latin typeface="+mn-ea"/>
          <a:ea typeface="+mn-ea"/>
          <a:cs typeface="+mn-cs"/>
        </a:defRPr>
      </a:lvl5pPr>
      <a:lvl6pPr marL="2994134"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6pPr>
      <a:lvl7pPr marL="3538522"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7pPr>
      <a:lvl8pPr marL="4082910"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8pPr>
      <a:lvl9pPr marL="4627298"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9pPr>
    </p:bodyStyle>
    <p:otherStyle>
      <a:defPPr>
        <a:defRPr lang="zh-CN"/>
      </a:defPPr>
      <a:lvl1pPr marL="0" algn="l" defTabSz="1088776" rtl="0" eaLnBrk="1" latinLnBrk="0" hangingPunct="1">
        <a:defRPr sz="2100" kern="1200">
          <a:solidFill>
            <a:schemeClr val="tx1"/>
          </a:solidFill>
          <a:latin typeface="+mn-lt"/>
          <a:ea typeface="+mn-ea"/>
          <a:cs typeface="+mn-cs"/>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588202"/>
      </p:ext>
    </p:extLst>
  </p:cSld>
  <p:clrMap bg1="lt1" tx1="dk1" bg2="lt2" tx2="dk2" accent1="accent1" accent2="accent2" accent3="accent3" accent4="accent4" accent5="accent5" accent6="accent6" hlink="hlink" folHlink="folHlink"/>
  <p:sldLayoutIdLst>
    <p:sldLayoutId id="2147483849" r:id="rId1"/>
    <p:sldLayoutId id="2147483887" r:id="rId2"/>
    <p:sldLayoutId id="2147483889" r:id="rId3"/>
    <p:sldLayoutId id="2147484029" r:id="rId4"/>
    <p:sldLayoutId id="2147484032" r:id="rId5"/>
  </p:sldLayoutIdLst>
  <p:hf hdr="0" ftr="0" dt="0"/>
  <p:txStyles>
    <p:title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9pPr>
    </p:titleStyle>
    <p:body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hyperlink" Target="https://zh.cppreference.com/w/cpp/memory/unique_ptr" TargetMode="External"/><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hyperlink" Target="https://zh.cppreference.com/w/cpp/memory/shared_ptr" TargetMode="External"/><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b="1" dirty="0">
                <a:latin typeface="+mn-ea"/>
                <a:ea typeface="+mn-ea"/>
              </a:rPr>
              <a:t>现代</a:t>
            </a:r>
            <a:r>
              <a:rPr lang="en-US" altLang="zh-CN" b="1" dirty="0">
                <a:latin typeface="+mn-ea"/>
                <a:ea typeface="+mn-ea"/>
              </a:rPr>
              <a:t>C++</a:t>
            </a:r>
            <a:r>
              <a:rPr lang="zh-CN" altLang="en-US" b="1" dirty="0">
                <a:latin typeface="+mn-ea"/>
                <a:ea typeface="+mn-ea"/>
              </a:rPr>
              <a:t>新特性</a:t>
            </a:r>
            <a:br>
              <a:rPr lang="en-US" altLang="zh-CN" b="1" dirty="0">
                <a:latin typeface="+mn-ea"/>
                <a:ea typeface="+mn-ea"/>
              </a:rPr>
            </a:br>
            <a:r>
              <a:rPr lang="en-US" altLang="zh-CN" sz="3200" b="1" dirty="0">
                <a:latin typeface="+mn-ea"/>
                <a:ea typeface="+mn-ea"/>
              </a:rPr>
              <a:t>		-- </a:t>
            </a:r>
            <a:r>
              <a:rPr lang="zh-CN" altLang="en-US" sz="3200" b="1" dirty="0">
                <a:latin typeface="+mn-ea"/>
                <a:ea typeface="+mn-ea"/>
              </a:rPr>
              <a:t>智能指针</a:t>
            </a:r>
            <a:r>
              <a:rPr lang="en-US" altLang="zh-CN" sz="3200" b="1" dirty="0">
                <a:latin typeface="+mn-ea"/>
                <a:ea typeface="+mn-ea"/>
              </a:rPr>
              <a:t>&amp;</a:t>
            </a:r>
            <a:r>
              <a:rPr lang="zh-CN" altLang="en-US" sz="3200" dirty="0">
                <a:latin typeface="+mn-ea"/>
                <a:ea typeface="+mn-ea"/>
              </a:rPr>
              <a:t>函数式编程</a:t>
            </a:r>
            <a:endParaRPr lang="zh-CN" altLang="en-US" sz="3201" b="0" dirty="0">
              <a:latin typeface="+mn-ea"/>
              <a:ea typeface="+mn-ea"/>
            </a:endParaRPr>
          </a:p>
        </p:txBody>
      </p:sp>
    </p:spTree>
    <p:extLst>
      <p:ext uri="{BB962C8B-B14F-4D97-AF65-F5344CB8AC3E}">
        <p14:creationId xmlns:p14="http://schemas.microsoft.com/office/powerpoint/2010/main" val="188620838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08657" y="1197976"/>
            <a:ext cx="5793731"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要将一个处理过程作为参数，</a:t>
            </a: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语言方式是用函数指针</a:t>
            </a:r>
            <a:endParaRPr lang="en-US" altLang="zh-CN" dirty="0">
              <a:latin typeface="微软雅黑" panose="020B0503020204020204" pitchFamily="34" charset="-122"/>
              <a:ea typeface="微软雅黑" panose="020B0503020204020204" pitchFamily="34" charset="-122"/>
            </a:endParaRPr>
          </a:p>
        </p:txBody>
      </p:sp>
      <p:sp>
        <p:nvSpPr>
          <p:cNvPr id="3" name="矩形 2"/>
          <p:cNvSpPr/>
          <p:nvPr/>
        </p:nvSpPr>
        <p:spPr>
          <a:xfrm>
            <a:off x="562281" y="1866894"/>
            <a:ext cx="5316181" cy="4616648"/>
          </a:xfrm>
          <a:prstGeom prst="rect">
            <a:avLst/>
          </a:prstGeom>
          <a:solidFill>
            <a:schemeClr val="tx1"/>
          </a:solidFill>
        </p:spPr>
        <p:txBody>
          <a:bodyPr wrap="square">
            <a:spAutoFit/>
          </a:bodyPr>
          <a:lstStyle/>
          <a:p>
            <a:r>
              <a:rPr lang="en-US" altLang="zh-CN" sz="1400" dirty="0">
                <a:solidFill>
                  <a:srgbClr val="569CD6"/>
                </a:solidFill>
                <a:latin typeface="Lucida Console" panose="020B0609040504020204" pitchFamily="49" charset="0"/>
              </a:rPr>
              <a:t>template</a:t>
            </a:r>
            <a:r>
              <a:rPr lang="en-US" altLang="zh-CN" sz="1400" dirty="0">
                <a:solidFill>
                  <a:srgbClr val="D4D4D4"/>
                </a:solidFill>
                <a:latin typeface="Lucida Console" panose="020B0609040504020204" pitchFamily="49" charset="0"/>
              </a:rPr>
              <a:t>&lt;</a:t>
            </a:r>
            <a:r>
              <a:rPr lang="en-US" altLang="zh-CN" sz="1400" dirty="0" err="1">
                <a:solidFill>
                  <a:srgbClr val="569CD6"/>
                </a:solidFill>
                <a:latin typeface="Lucida Console" panose="020B0609040504020204" pitchFamily="49" charset="0"/>
              </a:rPr>
              <a:t>typename</a:t>
            </a:r>
            <a:r>
              <a:rPr lang="en-US" altLang="zh-CN" sz="1400" dirty="0">
                <a:solidFill>
                  <a:srgbClr val="D4D4D4"/>
                </a:solidFill>
                <a:latin typeface="Lucida Console" panose="020B0609040504020204" pitchFamily="49" charset="0"/>
              </a:rPr>
              <a:t> </a:t>
            </a:r>
            <a:r>
              <a:rPr lang="en-US" altLang="zh-CN" sz="1400" dirty="0">
                <a:solidFill>
                  <a:srgbClr val="4EC9B0"/>
                </a:solidFill>
                <a:latin typeface="Lucida Console" panose="020B0609040504020204" pitchFamily="49" charset="0"/>
              </a:rPr>
              <a:t>F</a:t>
            </a:r>
            <a:r>
              <a:rPr lang="en-US" altLang="zh-CN" sz="1400" dirty="0">
                <a:solidFill>
                  <a:srgbClr val="D4D4D4"/>
                </a:solidFill>
                <a:latin typeface="Lucida Console" panose="020B0609040504020204" pitchFamily="49" charset="0"/>
              </a:rPr>
              <a:t>&gt;</a:t>
            </a:r>
          </a:p>
          <a:p>
            <a:r>
              <a:rPr lang="en-US" altLang="zh-CN" sz="1400" dirty="0" err="1">
                <a:solidFill>
                  <a:srgbClr val="569CD6"/>
                </a:solidFill>
                <a:latin typeface="Lucida Console" panose="020B0609040504020204" pitchFamily="49" charset="0"/>
              </a:rPr>
              <a:t>bool</a:t>
            </a:r>
            <a:r>
              <a:rPr lang="en-US" altLang="zh-CN" sz="1400" dirty="0">
                <a:solidFill>
                  <a:srgbClr val="D4D4D4"/>
                </a:solidFill>
                <a:latin typeface="Lucida Console" panose="020B0609040504020204" pitchFamily="49" charset="0"/>
              </a:rPr>
              <a:t> </a:t>
            </a:r>
            <a:r>
              <a:rPr lang="en-US" altLang="zh-CN" sz="1400" dirty="0" err="1">
                <a:solidFill>
                  <a:srgbClr val="DCDCAA"/>
                </a:solidFill>
                <a:latin typeface="Lucida Console" panose="020B0609040504020204" pitchFamily="49" charset="0"/>
              </a:rPr>
              <a:t>IsAny</a:t>
            </a:r>
            <a:r>
              <a:rPr lang="en-US" altLang="zh-CN" sz="1400" dirty="0">
                <a:solidFill>
                  <a:srgbClr val="D4D4D4"/>
                </a:solidFill>
                <a:latin typeface="Lucida Console" panose="020B0609040504020204" pitchFamily="49" charset="0"/>
              </a:rPr>
              <a:t>(</a:t>
            </a:r>
            <a:r>
              <a:rPr lang="en-US" altLang="zh-CN" sz="1400" dirty="0" err="1">
                <a:solidFill>
                  <a:srgbClr val="569CD6"/>
                </a:solidFill>
                <a:latin typeface="Lucida Console" panose="020B0609040504020204" pitchFamily="49" charset="0"/>
              </a:rPr>
              <a:t>const</a:t>
            </a:r>
            <a:r>
              <a:rPr lang="en-US" altLang="zh-CN" sz="1400" dirty="0">
                <a:solidFill>
                  <a:srgbClr val="D4D4D4"/>
                </a:solidFill>
                <a:latin typeface="Lucida Console" panose="020B0609040504020204" pitchFamily="49" charset="0"/>
              </a:rPr>
              <a:t> </a:t>
            </a:r>
            <a:r>
              <a:rPr lang="en-US" altLang="zh-CN" sz="1400" dirty="0">
                <a:solidFill>
                  <a:srgbClr val="4EC9B0"/>
                </a:solidFill>
                <a:latin typeface="Lucida Console" panose="020B0609040504020204" pitchFamily="49" charset="0"/>
              </a:rPr>
              <a:t>vector</a:t>
            </a:r>
            <a:r>
              <a:rPr lang="en-US" altLang="zh-CN" sz="1400" dirty="0">
                <a:solidFill>
                  <a:srgbClr val="D4D4D4"/>
                </a:solidFill>
                <a:latin typeface="Lucida Console" panose="020B0609040504020204" pitchFamily="49" charset="0"/>
              </a:rPr>
              <a:t>&lt;</a:t>
            </a:r>
            <a:r>
              <a:rPr lang="en-US" altLang="zh-CN" sz="1400" dirty="0" err="1">
                <a:solidFill>
                  <a:srgbClr val="569CD6"/>
                </a:solidFill>
                <a:latin typeface="Lucida Console" panose="020B0609040504020204" pitchFamily="49" charset="0"/>
              </a:rPr>
              <a:t>int</a:t>
            </a:r>
            <a:r>
              <a:rPr lang="en-US" altLang="zh-CN" sz="1400" dirty="0">
                <a:solidFill>
                  <a:srgbClr val="D4D4D4"/>
                </a:solidFill>
                <a:latin typeface="Lucida Console" panose="020B0609040504020204" pitchFamily="49" charset="0"/>
              </a:rPr>
              <a:t>&gt;</a:t>
            </a:r>
            <a:r>
              <a:rPr lang="en-US" altLang="zh-CN" sz="1400" dirty="0">
                <a:solidFill>
                  <a:srgbClr val="569CD6"/>
                </a:solidFill>
                <a:latin typeface="Lucida Console" panose="020B0609040504020204" pitchFamily="49" charset="0"/>
              </a:rPr>
              <a:t>&amp;</a:t>
            </a:r>
            <a:r>
              <a:rPr lang="en-US" altLang="zh-CN" sz="1400" dirty="0">
                <a:solidFill>
                  <a:srgbClr val="D4D4D4"/>
                </a:solidFill>
                <a:latin typeface="Lucida Console" panose="020B0609040504020204" pitchFamily="49" charset="0"/>
              </a:rPr>
              <a:t> </a:t>
            </a:r>
            <a:r>
              <a:rPr lang="en-US" altLang="zh-CN" sz="1400" dirty="0">
                <a:solidFill>
                  <a:srgbClr val="9CDCFE"/>
                </a:solidFill>
                <a:latin typeface="Lucida Console" panose="020B0609040504020204" pitchFamily="49" charset="0"/>
              </a:rPr>
              <a:t>numbers</a:t>
            </a:r>
            <a:r>
              <a:rPr lang="en-US" altLang="zh-CN" sz="1400" dirty="0">
                <a:solidFill>
                  <a:srgbClr val="D4D4D4"/>
                </a:solidFill>
                <a:latin typeface="Lucida Console" panose="020B0609040504020204" pitchFamily="49" charset="0"/>
              </a:rPr>
              <a:t>, </a:t>
            </a:r>
            <a:r>
              <a:rPr lang="en-US" altLang="zh-CN" sz="1400" dirty="0">
                <a:solidFill>
                  <a:srgbClr val="4EC9B0"/>
                </a:solidFill>
                <a:latin typeface="Lucida Console" panose="020B0609040504020204" pitchFamily="49" charset="0"/>
              </a:rPr>
              <a:t>F</a:t>
            </a:r>
            <a:r>
              <a:rPr lang="en-US" altLang="zh-CN" sz="1400" dirty="0">
                <a:solidFill>
                  <a:srgbClr val="D4D4D4"/>
                </a:solidFill>
                <a:latin typeface="Lucida Console" panose="020B0609040504020204" pitchFamily="49" charset="0"/>
              </a:rPr>
              <a:t> </a:t>
            </a:r>
            <a:r>
              <a:rPr lang="en-US" altLang="zh-CN" sz="1400" dirty="0" err="1">
                <a:solidFill>
                  <a:srgbClr val="9CDCFE"/>
                </a:solidFill>
                <a:latin typeface="Lucida Console" panose="020B0609040504020204" pitchFamily="49" charset="0"/>
              </a:rPr>
              <a:t>pred</a:t>
            </a:r>
            <a:r>
              <a:rPr lang="en-US" altLang="zh-CN" sz="1400" dirty="0">
                <a:solidFill>
                  <a:srgbClr val="D4D4D4"/>
                </a:solidFill>
                <a:latin typeface="Lucida Console" panose="020B0609040504020204" pitchFamily="49" charset="0"/>
              </a:rPr>
              <a:t>)</a:t>
            </a:r>
          </a:p>
          <a:p>
            <a:r>
              <a:rPr lang="en-US" altLang="zh-CN" sz="1400" dirty="0">
                <a:solidFill>
                  <a:srgbClr val="D4D4D4"/>
                </a:solidFill>
                <a:latin typeface="Lucida Console" panose="020B0609040504020204" pitchFamily="49" charset="0"/>
              </a:rPr>
              <a:t>{</a:t>
            </a:r>
          </a:p>
          <a:p>
            <a:r>
              <a:rPr lang="en-US" altLang="zh-CN" sz="1400" dirty="0">
                <a:solidFill>
                  <a:srgbClr val="D4D4D4"/>
                </a:solidFill>
                <a:latin typeface="Lucida Console" panose="020B0609040504020204" pitchFamily="49" charset="0"/>
              </a:rPr>
              <a:t>    </a:t>
            </a:r>
            <a:r>
              <a:rPr lang="en-US" altLang="zh-CN" sz="1400" dirty="0">
                <a:solidFill>
                  <a:srgbClr val="C586C0"/>
                </a:solidFill>
                <a:latin typeface="Lucida Console" panose="020B0609040504020204" pitchFamily="49" charset="0"/>
              </a:rPr>
              <a:t>for</a:t>
            </a:r>
            <a:r>
              <a:rPr lang="en-US" altLang="zh-CN" sz="1400" dirty="0">
                <a:solidFill>
                  <a:srgbClr val="D4D4D4"/>
                </a:solidFill>
                <a:latin typeface="Lucida Console" panose="020B0609040504020204" pitchFamily="49" charset="0"/>
              </a:rPr>
              <a:t> (</a:t>
            </a:r>
            <a:r>
              <a:rPr lang="en-US" altLang="zh-CN" sz="1400" dirty="0">
                <a:solidFill>
                  <a:srgbClr val="569CD6"/>
                </a:solidFill>
                <a:latin typeface="Lucida Console" panose="020B0609040504020204" pitchFamily="49" charset="0"/>
              </a:rPr>
              <a:t>auto</a:t>
            </a:r>
            <a:r>
              <a:rPr lang="en-US" altLang="zh-CN" sz="1400" dirty="0">
                <a:solidFill>
                  <a:srgbClr val="D4D4D4"/>
                </a:solidFill>
                <a:latin typeface="Lucida Console" panose="020B0609040504020204" pitchFamily="49" charset="0"/>
              </a:rPr>
              <a:t> x : numbers) {</a:t>
            </a:r>
          </a:p>
          <a:p>
            <a:r>
              <a:rPr lang="en-US" altLang="zh-CN" sz="1400" dirty="0">
                <a:solidFill>
                  <a:srgbClr val="D4D4D4"/>
                </a:solidFill>
                <a:latin typeface="Lucida Console" panose="020B0609040504020204" pitchFamily="49" charset="0"/>
              </a:rPr>
              <a:t>        </a:t>
            </a:r>
            <a:r>
              <a:rPr lang="en-US" altLang="zh-CN" sz="1400" dirty="0">
                <a:solidFill>
                  <a:srgbClr val="C586C0"/>
                </a:solidFill>
                <a:latin typeface="Lucida Console" panose="020B0609040504020204" pitchFamily="49" charset="0"/>
              </a:rPr>
              <a:t>if</a:t>
            </a:r>
            <a:r>
              <a:rPr lang="en-US" altLang="zh-CN" sz="1400" dirty="0">
                <a:solidFill>
                  <a:srgbClr val="D4D4D4"/>
                </a:solidFill>
                <a:latin typeface="Lucida Console" panose="020B0609040504020204" pitchFamily="49" charset="0"/>
              </a:rPr>
              <a:t> (</a:t>
            </a:r>
            <a:r>
              <a:rPr lang="en-US" altLang="zh-CN" sz="1400" dirty="0" err="1">
                <a:solidFill>
                  <a:srgbClr val="DCDCAA"/>
                </a:solidFill>
                <a:latin typeface="Lucida Console" panose="020B0609040504020204" pitchFamily="49" charset="0"/>
              </a:rPr>
              <a:t>pred</a:t>
            </a:r>
            <a:r>
              <a:rPr lang="en-US" altLang="zh-CN" sz="1400" dirty="0">
                <a:solidFill>
                  <a:srgbClr val="D4D4D4"/>
                </a:solidFill>
                <a:latin typeface="Lucida Console" panose="020B0609040504020204" pitchFamily="49" charset="0"/>
              </a:rPr>
              <a:t>(x)) {</a:t>
            </a:r>
          </a:p>
          <a:p>
            <a:r>
              <a:rPr lang="en-US" altLang="zh-CN" sz="1400" dirty="0">
                <a:solidFill>
                  <a:srgbClr val="D4D4D4"/>
                </a:solidFill>
                <a:latin typeface="Lucida Console" panose="020B0609040504020204" pitchFamily="49" charset="0"/>
              </a:rPr>
              <a:t>            </a:t>
            </a:r>
            <a:r>
              <a:rPr lang="en-US" altLang="zh-CN" sz="1400" dirty="0">
                <a:solidFill>
                  <a:srgbClr val="C586C0"/>
                </a:solidFill>
                <a:latin typeface="Lucida Console" panose="020B0609040504020204" pitchFamily="49" charset="0"/>
              </a:rPr>
              <a:t>return</a:t>
            </a:r>
            <a:r>
              <a:rPr lang="en-US" altLang="zh-CN" sz="1400" dirty="0">
                <a:solidFill>
                  <a:srgbClr val="D4D4D4"/>
                </a:solidFill>
                <a:latin typeface="Lucida Console" panose="020B0609040504020204" pitchFamily="49" charset="0"/>
              </a:rPr>
              <a:t> </a:t>
            </a:r>
            <a:r>
              <a:rPr lang="en-US" altLang="zh-CN" sz="1400" dirty="0">
                <a:solidFill>
                  <a:srgbClr val="569CD6"/>
                </a:solidFill>
                <a:latin typeface="Lucida Console" panose="020B0609040504020204" pitchFamily="49" charset="0"/>
              </a:rPr>
              <a:t>true</a:t>
            </a:r>
            <a:r>
              <a:rPr lang="en-US" altLang="zh-CN" sz="1400" dirty="0">
                <a:solidFill>
                  <a:srgbClr val="D4D4D4"/>
                </a:solidFill>
                <a:latin typeface="Lucida Console" panose="020B0609040504020204" pitchFamily="49" charset="0"/>
              </a:rPr>
              <a:t>;</a:t>
            </a:r>
          </a:p>
          <a:p>
            <a:r>
              <a:rPr lang="en-US" altLang="zh-CN" sz="1400" dirty="0">
                <a:solidFill>
                  <a:srgbClr val="D4D4D4"/>
                </a:solidFill>
                <a:latin typeface="Lucida Console" panose="020B0609040504020204" pitchFamily="49" charset="0"/>
              </a:rPr>
              <a:t>        }</a:t>
            </a:r>
          </a:p>
          <a:p>
            <a:r>
              <a:rPr lang="en-US" altLang="zh-CN" sz="1400" dirty="0">
                <a:solidFill>
                  <a:srgbClr val="D4D4D4"/>
                </a:solidFill>
                <a:latin typeface="Lucida Console" panose="020B0609040504020204" pitchFamily="49" charset="0"/>
              </a:rPr>
              <a:t>    }</a:t>
            </a:r>
          </a:p>
          <a:p>
            <a:r>
              <a:rPr lang="en-US" altLang="zh-CN" sz="1400" dirty="0">
                <a:solidFill>
                  <a:srgbClr val="D4D4D4"/>
                </a:solidFill>
                <a:latin typeface="Lucida Console" panose="020B0609040504020204" pitchFamily="49" charset="0"/>
              </a:rPr>
              <a:t>    </a:t>
            </a:r>
            <a:r>
              <a:rPr lang="en-US" altLang="zh-CN" sz="1400" dirty="0">
                <a:solidFill>
                  <a:srgbClr val="C586C0"/>
                </a:solidFill>
                <a:latin typeface="Lucida Console" panose="020B0609040504020204" pitchFamily="49" charset="0"/>
              </a:rPr>
              <a:t>return</a:t>
            </a:r>
            <a:r>
              <a:rPr lang="en-US" altLang="zh-CN" sz="1400" dirty="0">
                <a:solidFill>
                  <a:srgbClr val="D4D4D4"/>
                </a:solidFill>
                <a:latin typeface="Lucida Console" panose="020B0609040504020204" pitchFamily="49" charset="0"/>
              </a:rPr>
              <a:t> </a:t>
            </a:r>
            <a:r>
              <a:rPr lang="en-US" altLang="zh-CN" sz="1400" dirty="0">
                <a:solidFill>
                  <a:srgbClr val="569CD6"/>
                </a:solidFill>
                <a:latin typeface="Lucida Console" panose="020B0609040504020204" pitchFamily="49" charset="0"/>
              </a:rPr>
              <a:t>false</a:t>
            </a:r>
            <a:r>
              <a:rPr lang="en-US" altLang="zh-CN" sz="1400" dirty="0">
                <a:solidFill>
                  <a:srgbClr val="D4D4D4"/>
                </a:solidFill>
                <a:latin typeface="Lucida Console" panose="020B0609040504020204" pitchFamily="49" charset="0"/>
              </a:rPr>
              <a:t>;</a:t>
            </a:r>
          </a:p>
          <a:p>
            <a:r>
              <a:rPr lang="en-US" altLang="zh-CN" sz="1400" dirty="0">
                <a:solidFill>
                  <a:srgbClr val="D4D4D4"/>
                </a:solidFill>
                <a:latin typeface="Lucida Console" panose="020B0609040504020204" pitchFamily="49" charset="0"/>
              </a:rPr>
              <a:t>}</a:t>
            </a:r>
          </a:p>
          <a:p>
            <a:br>
              <a:rPr lang="en-US" altLang="zh-CN" sz="1400" dirty="0">
                <a:solidFill>
                  <a:srgbClr val="D4D4D4"/>
                </a:solidFill>
                <a:latin typeface="Lucida Console" panose="020B0609040504020204" pitchFamily="49" charset="0"/>
              </a:rPr>
            </a:br>
            <a:r>
              <a:rPr lang="en-US" altLang="zh-CN" sz="1400" dirty="0" err="1">
                <a:solidFill>
                  <a:srgbClr val="569CD6"/>
                </a:solidFill>
                <a:latin typeface="Lucida Console" panose="020B0609040504020204" pitchFamily="49" charset="0"/>
              </a:rPr>
              <a:t>bool</a:t>
            </a:r>
            <a:r>
              <a:rPr lang="en-US" altLang="zh-CN" sz="1400" dirty="0">
                <a:solidFill>
                  <a:srgbClr val="D4D4D4"/>
                </a:solidFill>
                <a:latin typeface="Lucida Console" panose="020B0609040504020204" pitchFamily="49" charset="0"/>
              </a:rPr>
              <a:t> </a:t>
            </a:r>
            <a:r>
              <a:rPr lang="en-US" altLang="zh-CN" sz="1400" dirty="0" err="1">
                <a:solidFill>
                  <a:srgbClr val="DCDCAA"/>
                </a:solidFill>
                <a:latin typeface="Lucida Console" panose="020B0609040504020204" pitchFamily="49" charset="0"/>
              </a:rPr>
              <a:t>LessThanTen</a:t>
            </a:r>
            <a:r>
              <a:rPr lang="en-US" altLang="zh-CN" sz="1400" dirty="0">
                <a:solidFill>
                  <a:srgbClr val="D4D4D4"/>
                </a:solidFill>
                <a:latin typeface="Lucida Console" panose="020B0609040504020204" pitchFamily="49" charset="0"/>
              </a:rPr>
              <a:t>(</a:t>
            </a:r>
            <a:r>
              <a:rPr lang="en-US" altLang="zh-CN" sz="1400" dirty="0" err="1">
                <a:solidFill>
                  <a:srgbClr val="569CD6"/>
                </a:solidFill>
                <a:latin typeface="Lucida Console" panose="020B0609040504020204" pitchFamily="49" charset="0"/>
              </a:rPr>
              <a:t>int</a:t>
            </a:r>
            <a:r>
              <a:rPr lang="en-US" altLang="zh-CN" sz="1400" dirty="0">
                <a:solidFill>
                  <a:srgbClr val="D4D4D4"/>
                </a:solidFill>
                <a:latin typeface="Lucida Console" panose="020B0609040504020204" pitchFamily="49" charset="0"/>
              </a:rPr>
              <a:t> </a:t>
            </a:r>
            <a:r>
              <a:rPr lang="en-US" altLang="zh-CN" sz="1400" dirty="0">
                <a:solidFill>
                  <a:srgbClr val="9CDCFE"/>
                </a:solidFill>
                <a:latin typeface="Lucida Console" panose="020B0609040504020204" pitchFamily="49" charset="0"/>
              </a:rPr>
              <a:t>x</a:t>
            </a:r>
            <a:r>
              <a:rPr lang="en-US" altLang="zh-CN" sz="1400" dirty="0">
                <a:solidFill>
                  <a:srgbClr val="D4D4D4"/>
                </a:solidFill>
                <a:latin typeface="Lucida Console" panose="020B0609040504020204" pitchFamily="49" charset="0"/>
              </a:rPr>
              <a:t>)</a:t>
            </a:r>
          </a:p>
          <a:p>
            <a:r>
              <a:rPr lang="en-US" altLang="zh-CN" sz="1400" dirty="0">
                <a:solidFill>
                  <a:srgbClr val="D4D4D4"/>
                </a:solidFill>
                <a:latin typeface="Lucida Console" panose="020B0609040504020204" pitchFamily="49" charset="0"/>
              </a:rPr>
              <a:t>{</a:t>
            </a:r>
          </a:p>
          <a:p>
            <a:r>
              <a:rPr lang="en-US" altLang="zh-CN" sz="1400" dirty="0">
                <a:solidFill>
                  <a:srgbClr val="D4D4D4"/>
                </a:solidFill>
                <a:latin typeface="Lucida Console" panose="020B0609040504020204" pitchFamily="49" charset="0"/>
              </a:rPr>
              <a:t>    </a:t>
            </a:r>
            <a:r>
              <a:rPr lang="en-US" altLang="zh-CN" sz="1400" dirty="0">
                <a:solidFill>
                  <a:srgbClr val="C586C0"/>
                </a:solidFill>
                <a:latin typeface="Lucida Console" panose="020B0609040504020204" pitchFamily="49" charset="0"/>
              </a:rPr>
              <a:t>return</a:t>
            </a:r>
            <a:r>
              <a:rPr lang="en-US" altLang="zh-CN" sz="1400" dirty="0">
                <a:solidFill>
                  <a:srgbClr val="D4D4D4"/>
                </a:solidFill>
                <a:latin typeface="Lucida Console" panose="020B0609040504020204" pitchFamily="49" charset="0"/>
              </a:rPr>
              <a:t> x &lt; </a:t>
            </a:r>
            <a:r>
              <a:rPr lang="en-US" altLang="zh-CN" sz="1400" dirty="0">
                <a:solidFill>
                  <a:srgbClr val="B5CEA8"/>
                </a:solidFill>
                <a:latin typeface="Lucida Console" panose="020B0609040504020204" pitchFamily="49" charset="0"/>
              </a:rPr>
              <a:t>10</a:t>
            </a:r>
            <a:r>
              <a:rPr lang="en-US" altLang="zh-CN" sz="1400" dirty="0">
                <a:solidFill>
                  <a:srgbClr val="D4D4D4"/>
                </a:solidFill>
                <a:latin typeface="Lucida Console" panose="020B0609040504020204" pitchFamily="49" charset="0"/>
              </a:rPr>
              <a:t>;</a:t>
            </a:r>
          </a:p>
          <a:p>
            <a:r>
              <a:rPr lang="en-US" altLang="zh-CN" sz="1400" dirty="0">
                <a:solidFill>
                  <a:srgbClr val="D4D4D4"/>
                </a:solidFill>
                <a:latin typeface="Lucida Console" panose="020B0609040504020204" pitchFamily="49" charset="0"/>
              </a:rPr>
              <a:t>}</a:t>
            </a:r>
          </a:p>
          <a:p>
            <a:br>
              <a:rPr lang="en-US" altLang="zh-CN" sz="1400" dirty="0">
                <a:solidFill>
                  <a:srgbClr val="D4D4D4"/>
                </a:solidFill>
                <a:latin typeface="Lucida Console" panose="020B0609040504020204" pitchFamily="49" charset="0"/>
              </a:rPr>
            </a:br>
            <a:r>
              <a:rPr lang="en-US" altLang="zh-CN" sz="1400" dirty="0" err="1">
                <a:solidFill>
                  <a:srgbClr val="569CD6"/>
                </a:solidFill>
                <a:latin typeface="Lucida Console" panose="020B0609040504020204" pitchFamily="49" charset="0"/>
              </a:rPr>
              <a:t>int</a:t>
            </a:r>
            <a:r>
              <a:rPr lang="en-US" altLang="zh-CN" sz="1400" dirty="0">
                <a:solidFill>
                  <a:srgbClr val="D4D4D4"/>
                </a:solidFill>
                <a:latin typeface="Lucida Console" panose="020B0609040504020204" pitchFamily="49" charset="0"/>
              </a:rPr>
              <a:t> </a:t>
            </a:r>
            <a:r>
              <a:rPr lang="en-US" altLang="zh-CN" sz="1400" dirty="0">
                <a:solidFill>
                  <a:srgbClr val="DCDCAA"/>
                </a:solidFill>
                <a:latin typeface="Lucida Console" panose="020B0609040504020204" pitchFamily="49" charset="0"/>
              </a:rPr>
              <a:t>main</a:t>
            </a:r>
            <a:r>
              <a:rPr lang="en-US" altLang="zh-CN" sz="1400" dirty="0">
                <a:solidFill>
                  <a:srgbClr val="D4D4D4"/>
                </a:solidFill>
                <a:latin typeface="Lucida Console" panose="020B0609040504020204" pitchFamily="49" charset="0"/>
              </a:rPr>
              <a:t>()</a:t>
            </a:r>
          </a:p>
          <a:p>
            <a:r>
              <a:rPr lang="en-US" altLang="zh-CN" sz="1400" dirty="0">
                <a:solidFill>
                  <a:srgbClr val="D4D4D4"/>
                </a:solidFill>
                <a:latin typeface="Lucida Console" panose="020B0609040504020204" pitchFamily="49" charset="0"/>
              </a:rPr>
              <a:t>{</a:t>
            </a:r>
          </a:p>
          <a:p>
            <a:r>
              <a:rPr lang="en-US" altLang="zh-CN" sz="1400" dirty="0">
                <a:solidFill>
                  <a:srgbClr val="D4D4D4"/>
                </a:solidFill>
                <a:latin typeface="Lucida Console" panose="020B0609040504020204" pitchFamily="49" charset="0"/>
              </a:rPr>
              <a:t>    </a:t>
            </a:r>
            <a:r>
              <a:rPr lang="en-US" altLang="zh-CN" sz="1400" dirty="0" err="1">
                <a:solidFill>
                  <a:srgbClr val="D4D4D4"/>
                </a:solidFill>
                <a:latin typeface="Lucida Console" panose="020B0609040504020204" pitchFamily="49" charset="0"/>
              </a:rPr>
              <a:t>cout</a:t>
            </a:r>
            <a:r>
              <a:rPr lang="en-US" altLang="zh-CN" sz="1400" dirty="0">
                <a:solidFill>
                  <a:srgbClr val="D4D4D4"/>
                </a:solidFill>
                <a:latin typeface="Lucida Console" panose="020B0609040504020204" pitchFamily="49" charset="0"/>
              </a:rPr>
              <a:t> &lt;&lt; </a:t>
            </a:r>
            <a:r>
              <a:rPr lang="en-US" altLang="zh-CN" sz="1400" dirty="0" err="1">
                <a:solidFill>
                  <a:srgbClr val="DCDCAA"/>
                </a:solidFill>
                <a:latin typeface="Lucida Console" panose="020B0609040504020204" pitchFamily="49" charset="0"/>
              </a:rPr>
              <a:t>IsAny</a:t>
            </a:r>
            <a:r>
              <a:rPr lang="en-US" altLang="zh-CN" sz="1400" dirty="0">
                <a:solidFill>
                  <a:srgbClr val="D4D4D4"/>
                </a:solidFill>
                <a:latin typeface="Lucida Console" panose="020B0609040504020204" pitchFamily="49" charset="0"/>
              </a:rPr>
              <a:t>({</a:t>
            </a:r>
            <a:r>
              <a:rPr lang="en-US" altLang="zh-CN" sz="1400" dirty="0">
                <a:solidFill>
                  <a:srgbClr val="B5CEA8"/>
                </a:solidFill>
                <a:latin typeface="Lucida Console" panose="020B0609040504020204" pitchFamily="49" charset="0"/>
              </a:rPr>
              <a:t>10</a:t>
            </a:r>
            <a:r>
              <a:rPr lang="en-US" altLang="zh-CN" sz="1400" dirty="0">
                <a:solidFill>
                  <a:srgbClr val="D4D4D4"/>
                </a:solidFill>
                <a:latin typeface="Lucida Console" panose="020B0609040504020204" pitchFamily="49" charset="0"/>
              </a:rPr>
              <a:t>, </a:t>
            </a:r>
            <a:r>
              <a:rPr lang="en-US" altLang="zh-CN" sz="1400" dirty="0">
                <a:solidFill>
                  <a:srgbClr val="B5CEA8"/>
                </a:solidFill>
                <a:latin typeface="Lucida Console" panose="020B0609040504020204" pitchFamily="49" charset="0"/>
              </a:rPr>
              <a:t>11</a:t>
            </a:r>
            <a:r>
              <a:rPr lang="en-US" altLang="zh-CN" sz="1400" dirty="0">
                <a:solidFill>
                  <a:srgbClr val="D4D4D4"/>
                </a:solidFill>
                <a:latin typeface="Lucida Console" panose="020B0609040504020204" pitchFamily="49" charset="0"/>
              </a:rPr>
              <a:t>, </a:t>
            </a:r>
            <a:r>
              <a:rPr lang="en-US" altLang="zh-CN" sz="1400" dirty="0">
                <a:solidFill>
                  <a:srgbClr val="B5CEA8"/>
                </a:solidFill>
                <a:latin typeface="Lucida Console" panose="020B0609040504020204" pitchFamily="49" charset="0"/>
              </a:rPr>
              <a:t>12</a:t>
            </a:r>
            <a:r>
              <a:rPr lang="en-US" altLang="zh-CN" sz="1400" dirty="0">
                <a:solidFill>
                  <a:srgbClr val="D4D4D4"/>
                </a:solidFill>
                <a:latin typeface="Lucida Console" panose="020B0609040504020204" pitchFamily="49" charset="0"/>
              </a:rPr>
              <a:t>}, </a:t>
            </a:r>
            <a:r>
              <a:rPr lang="en-US" altLang="zh-CN" sz="1400" dirty="0" err="1">
                <a:solidFill>
                  <a:srgbClr val="D4D4D4"/>
                </a:solidFill>
                <a:latin typeface="Lucida Console" panose="020B0609040504020204" pitchFamily="49" charset="0"/>
              </a:rPr>
              <a:t>LessThanTen</a:t>
            </a:r>
            <a:r>
              <a:rPr lang="en-US" altLang="zh-CN" sz="1400" dirty="0">
                <a:solidFill>
                  <a:srgbClr val="D4D4D4"/>
                </a:solidFill>
                <a:latin typeface="Lucida Console" panose="020B0609040504020204" pitchFamily="49" charset="0"/>
              </a:rPr>
              <a:t>);</a:t>
            </a:r>
          </a:p>
          <a:p>
            <a:r>
              <a:rPr lang="en-US" altLang="zh-CN" sz="1400" dirty="0">
                <a:solidFill>
                  <a:srgbClr val="D4D4D4"/>
                </a:solidFill>
                <a:latin typeface="Lucida Console" panose="020B0609040504020204" pitchFamily="49" charset="0"/>
              </a:rPr>
              <a:t>    </a:t>
            </a:r>
            <a:r>
              <a:rPr lang="en-US" altLang="zh-CN" sz="1400" dirty="0">
                <a:solidFill>
                  <a:srgbClr val="C586C0"/>
                </a:solidFill>
                <a:latin typeface="Lucida Console" panose="020B0609040504020204" pitchFamily="49" charset="0"/>
              </a:rPr>
              <a:t>return</a:t>
            </a:r>
            <a:r>
              <a:rPr lang="en-US" altLang="zh-CN" sz="1400" dirty="0">
                <a:solidFill>
                  <a:srgbClr val="D4D4D4"/>
                </a:solidFill>
                <a:latin typeface="Lucida Console" panose="020B0609040504020204" pitchFamily="49" charset="0"/>
              </a:rPr>
              <a:t> </a:t>
            </a:r>
            <a:r>
              <a:rPr lang="en-US" altLang="zh-CN" sz="1400" dirty="0">
                <a:solidFill>
                  <a:srgbClr val="B5CEA8"/>
                </a:solidFill>
                <a:latin typeface="Lucida Console" panose="020B0609040504020204" pitchFamily="49" charset="0"/>
              </a:rPr>
              <a:t>0</a:t>
            </a:r>
            <a:r>
              <a:rPr lang="en-US" altLang="zh-CN" sz="1400" dirty="0">
                <a:solidFill>
                  <a:srgbClr val="D4D4D4"/>
                </a:solidFill>
                <a:latin typeface="Lucida Console" panose="020B0609040504020204" pitchFamily="49" charset="0"/>
              </a:rPr>
              <a:t>;</a:t>
            </a:r>
          </a:p>
          <a:p>
            <a:r>
              <a:rPr lang="en-US" altLang="zh-CN" sz="1400" dirty="0">
                <a:solidFill>
                  <a:srgbClr val="D4D4D4"/>
                </a:solidFill>
                <a:latin typeface="Lucida Console" panose="020B0609040504020204" pitchFamily="49" charset="0"/>
              </a:rPr>
              <a:t>}</a:t>
            </a:r>
          </a:p>
        </p:txBody>
      </p:sp>
      <p:sp>
        <p:nvSpPr>
          <p:cNvPr id="7" name="矩形 6"/>
          <p:cNvSpPr/>
          <p:nvPr/>
        </p:nvSpPr>
        <p:spPr>
          <a:xfrm>
            <a:off x="2194261" y="4592113"/>
            <a:ext cx="416371" cy="391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648740" y="4644981"/>
            <a:ext cx="2762890" cy="338554"/>
          </a:xfrm>
          <a:prstGeom prst="rect">
            <a:avLst/>
          </a:prstGeom>
          <a:noFill/>
        </p:spPr>
        <p:txBody>
          <a:bodyPr wrap="square" rtlCol="0">
            <a:spAutoFit/>
          </a:bodyPr>
          <a:lstStyle/>
          <a:p>
            <a:r>
              <a:rPr lang="zh-CN" altLang="en-US" sz="1600" dirty="0">
                <a:solidFill>
                  <a:srgbClr val="FF0000"/>
                </a:solidFill>
                <a:latin typeface="微软雅黑" panose="020B0503020204020204" pitchFamily="34" charset="-122"/>
                <a:ea typeface="微软雅黑" panose="020B0503020204020204" pitchFamily="34" charset="-122"/>
              </a:rPr>
              <a:t>如果希望阈值可配置怎么办？</a:t>
            </a:r>
          </a:p>
        </p:txBody>
      </p:sp>
      <p:sp>
        <p:nvSpPr>
          <p:cNvPr id="6" name="矩形 5"/>
          <p:cNvSpPr/>
          <p:nvPr/>
        </p:nvSpPr>
        <p:spPr>
          <a:xfrm>
            <a:off x="6240496" y="1220413"/>
            <a:ext cx="5563888" cy="5262979"/>
          </a:xfrm>
          <a:prstGeom prst="rect">
            <a:avLst/>
          </a:prstGeom>
          <a:solidFill>
            <a:schemeClr val="tx1"/>
          </a:solidFill>
        </p:spPr>
        <p:txBody>
          <a:bodyPr wrap="square">
            <a:spAutoFit/>
          </a:bodyPr>
          <a:lstStyle/>
          <a:p>
            <a:r>
              <a:rPr lang="en-US" altLang="zh-CN" sz="1400" dirty="0">
                <a:solidFill>
                  <a:srgbClr val="569CD6"/>
                </a:solidFill>
                <a:latin typeface="Lucida Console" panose="020B0609040504020204" pitchFamily="49" charset="0"/>
              </a:rPr>
              <a:t>template</a:t>
            </a:r>
            <a:r>
              <a:rPr lang="en-US" altLang="zh-CN" sz="1400" dirty="0">
                <a:solidFill>
                  <a:srgbClr val="D4D4D4"/>
                </a:solidFill>
                <a:latin typeface="Lucida Console" panose="020B0609040504020204" pitchFamily="49" charset="0"/>
              </a:rPr>
              <a:t>&lt;</a:t>
            </a:r>
            <a:r>
              <a:rPr lang="en-US" altLang="zh-CN" sz="1400" dirty="0" err="1">
                <a:solidFill>
                  <a:srgbClr val="569CD6"/>
                </a:solidFill>
                <a:latin typeface="Lucida Console" panose="020B0609040504020204" pitchFamily="49" charset="0"/>
              </a:rPr>
              <a:t>typename</a:t>
            </a:r>
            <a:r>
              <a:rPr lang="en-US" altLang="zh-CN" sz="1400" dirty="0">
                <a:solidFill>
                  <a:srgbClr val="D4D4D4"/>
                </a:solidFill>
                <a:latin typeface="Lucida Console" panose="020B0609040504020204" pitchFamily="49" charset="0"/>
              </a:rPr>
              <a:t> </a:t>
            </a:r>
            <a:r>
              <a:rPr lang="en-US" altLang="zh-CN" sz="1400" dirty="0">
                <a:solidFill>
                  <a:srgbClr val="4EC9B0"/>
                </a:solidFill>
                <a:latin typeface="Lucida Console" panose="020B0609040504020204" pitchFamily="49" charset="0"/>
              </a:rPr>
              <a:t>F</a:t>
            </a:r>
            <a:r>
              <a:rPr lang="en-US" altLang="zh-CN" sz="1400" dirty="0">
                <a:solidFill>
                  <a:srgbClr val="D4D4D4"/>
                </a:solidFill>
                <a:latin typeface="Lucida Console" panose="020B0609040504020204" pitchFamily="49" charset="0"/>
              </a:rPr>
              <a:t>&gt;</a:t>
            </a:r>
          </a:p>
          <a:p>
            <a:r>
              <a:rPr lang="en-US" altLang="zh-CN" sz="1400" dirty="0" err="1">
                <a:solidFill>
                  <a:srgbClr val="569CD6"/>
                </a:solidFill>
                <a:latin typeface="Lucida Console" panose="020B0609040504020204" pitchFamily="49" charset="0"/>
              </a:rPr>
              <a:t>bool</a:t>
            </a:r>
            <a:r>
              <a:rPr lang="en-US" altLang="zh-CN" sz="1400" dirty="0">
                <a:solidFill>
                  <a:srgbClr val="D4D4D4"/>
                </a:solidFill>
                <a:latin typeface="Lucida Console" panose="020B0609040504020204" pitchFamily="49" charset="0"/>
              </a:rPr>
              <a:t> </a:t>
            </a:r>
            <a:r>
              <a:rPr lang="en-US" altLang="zh-CN" sz="1400" dirty="0" err="1">
                <a:solidFill>
                  <a:srgbClr val="DCDCAA"/>
                </a:solidFill>
                <a:latin typeface="Lucida Console" panose="020B0609040504020204" pitchFamily="49" charset="0"/>
              </a:rPr>
              <a:t>IsAny</a:t>
            </a:r>
            <a:r>
              <a:rPr lang="en-US" altLang="zh-CN" sz="1400" dirty="0">
                <a:solidFill>
                  <a:srgbClr val="D4D4D4"/>
                </a:solidFill>
                <a:latin typeface="Lucida Console" panose="020B0609040504020204" pitchFamily="49" charset="0"/>
              </a:rPr>
              <a:t>(</a:t>
            </a:r>
            <a:r>
              <a:rPr lang="en-US" altLang="zh-CN" sz="1400" dirty="0" err="1">
                <a:solidFill>
                  <a:srgbClr val="569CD6"/>
                </a:solidFill>
                <a:latin typeface="Lucida Console" panose="020B0609040504020204" pitchFamily="49" charset="0"/>
              </a:rPr>
              <a:t>const</a:t>
            </a:r>
            <a:r>
              <a:rPr lang="en-US" altLang="zh-CN" sz="1400" dirty="0">
                <a:solidFill>
                  <a:srgbClr val="D4D4D4"/>
                </a:solidFill>
                <a:latin typeface="Lucida Console" panose="020B0609040504020204" pitchFamily="49" charset="0"/>
              </a:rPr>
              <a:t> </a:t>
            </a:r>
            <a:r>
              <a:rPr lang="en-US" altLang="zh-CN" sz="1400" dirty="0">
                <a:solidFill>
                  <a:srgbClr val="4EC9B0"/>
                </a:solidFill>
                <a:latin typeface="Lucida Console" panose="020B0609040504020204" pitchFamily="49" charset="0"/>
              </a:rPr>
              <a:t>vector</a:t>
            </a:r>
            <a:r>
              <a:rPr lang="en-US" altLang="zh-CN" sz="1400" dirty="0">
                <a:solidFill>
                  <a:srgbClr val="D4D4D4"/>
                </a:solidFill>
                <a:latin typeface="Lucida Console" panose="020B0609040504020204" pitchFamily="49" charset="0"/>
              </a:rPr>
              <a:t>&lt;</a:t>
            </a:r>
            <a:r>
              <a:rPr lang="en-US" altLang="zh-CN" sz="1400" dirty="0" err="1">
                <a:solidFill>
                  <a:srgbClr val="569CD6"/>
                </a:solidFill>
                <a:latin typeface="Lucida Console" panose="020B0609040504020204" pitchFamily="49" charset="0"/>
              </a:rPr>
              <a:t>int</a:t>
            </a:r>
            <a:r>
              <a:rPr lang="en-US" altLang="zh-CN" sz="1400" dirty="0">
                <a:solidFill>
                  <a:srgbClr val="D4D4D4"/>
                </a:solidFill>
                <a:latin typeface="Lucida Console" panose="020B0609040504020204" pitchFamily="49" charset="0"/>
              </a:rPr>
              <a:t>&gt;</a:t>
            </a:r>
            <a:r>
              <a:rPr lang="en-US" altLang="zh-CN" sz="1400" dirty="0">
                <a:solidFill>
                  <a:srgbClr val="569CD6"/>
                </a:solidFill>
                <a:latin typeface="Lucida Console" panose="020B0609040504020204" pitchFamily="49" charset="0"/>
              </a:rPr>
              <a:t>&amp;</a:t>
            </a:r>
            <a:r>
              <a:rPr lang="en-US" altLang="zh-CN" sz="1400" dirty="0">
                <a:solidFill>
                  <a:srgbClr val="D4D4D4"/>
                </a:solidFill>
                <a:latin typeface="Lucida Console" panose="020B0609040504020204" pitchFamily="49" charset="0"/>
              </a:rPr>
              <a:t> </a:t>
            </a:r>
            <a:r>
              <a:rPr lang="en-US" altLang="zh-CN" sz="1400" dirty="0">
                <a:solidFill>
                  <a:srgbClr val="9CDCFE"/>
                </a:solidFill>
                <a:latin typeface="Lucida Console" panose="020B0609040504020204" pitchFamily="49" charset="0"/>
              </a:rPr>
              <a:t>numbers</a:t>
            </a:r>
            <a:r>
              <a:rPr lang="en-US" altLang="zh-CN" sz="1400" dirty="0">
                <a:solidFill>
                  <a:srgbClr val="D4D4D4"/>
                </a:solidFill>
                <a:latin typeface="Lucida Console" panose="020B0609040504020204" pitchFamily="49" charset="0"/>
              </a:rPr>
              <a:t>, </a:t>
            </a:r>
            <a:r>
              <a:rPr lang="en-US" altLang="zh-CN" sz="1400" dirty="0">
                <a:solidFill>
                  <a:srgbClr val="4EC9B0"/>
                </a:solidFill>
                <a:latin typeface="Lucida Console" panose="020B0609040504020204" pitchFamily="49" charset="0"/>
              </a:rPr>
              <a:t>F</a:t>
            </a:r>
            <a:r>
              <a:rPr lang="en-US" altLang="zh-CN" sz="1400" dirty="0">
                <a:solidFill>
                  <a:srgbClr val="D4D4D4"/>
                </a:solidFill>
                <a:latin typeface="Lucida Console" panose="020B0609040504020204" pitchFamily="49" charset="0"/>
              </a:rPr>
              <a:t> </a:t>
            </a:r>
            <a:r>
              <a:rPr lang="en-US" altLang="zh-CN" sz="1400" dirty="0" err="1">
                <a:solidFill>
                  <a:srgbClr val="9CDCFE"/>
                </a:solidFill>
                <a:latin typeface="Lucida Console" panose="020B0609040504020204" pitchFamily="49" charset="0"/>
              </a:rPr>
              <a:t>pred</a:t>
            </a:r>
            <a:r>
              <a:rPr lang="en-US" altLang="zh-CN" sz="1400" dirty="0">
                <a:solidFill>
                  <a:srgbClr val="D4D4D4"/>
                </a:solidFill>
                <a:latin typeface="Lucida Console" panose="020B0609040504020204" pitchFamily="49" charset="0"/>
              </a:rPr>
              <a:t>)</a:t>
            </a:r>
          </a:p>
          <a:p>
            <a:r>
              <a:rPr lang="en-US" altLang="zh-CN" sz="1400" dirty="0">
                <a:solidFill>
                  <a:srgbClr val="D4D4D4"/>
                </a:solidFill>
                <a:latin typeface="Lucida Console" panose="020B0609040504020204" pitchFamily="49" charset="0"/>
              </a:rPr>
              <a:t>{</a:t>
            </a:r>
          </a:p>
          <a:p>
            <a:r>
              <a:rPr lang="en-US" altLang="zh-CN" sz="1400" dirty="0">
                <a:solidFill>
                  <a:srgbClr val="D4D4D4"/>
                </a:solidFill>
                <a:latin typeface="Lucida Console" panose="020B0609040504020204" pitchFamily="49" charset="0"/>
              </a:rPr>
              <a:t>    </a:t>
            </a:r>
            <a:r>
              <a:rPr lang="en-US" altLang="zh-CN" sz="1400" dirty="0">
                <a:solidFill>
                  <a:srgbClr val="C586C0"/>
                </a:solidFill>
                <a:latin typeface="Lucida Console" panose="020B0609040504020204" pitchFamily="49" charset="0"/>
              </a:rPr>
              <a:t>for</a:t>
            </a:r>
            <a:r>
              <a:rPr lang="en-US" altLang="zh-CN" sz="1400" dirty="0">
                <a:solidFill>
                  <a:srgbClr val="D4D4D4"/>
                </a:solidFill>
                <a:latin typeface="Lucida Console" panose="020B0609040504020204" pitchFamily="49" charset="0"/>
              </a:rPr>
              <a:t> (</a:t>
            </a:r>
            <a:r>
              <a:rPr lang="en-US" altLang="zh-CN" sz="1400" dirty="0">
                <a:solidFill>
                  <a:srgbClr val="569CD6"/>
                </a:solidFill>
                <a:latin typeface="Lucida Console" panose="020B0609040504020204" pitchFamily="49" charset="0"/>
              </a:rPr>
              <a:t>auto</a:t>
            </a:r>
            <a:r>
              <a:rPr lang="en-US" altLang="zh-CN" sz="1400" dirty="0">
                <a:solidFill>
                  <a:srgbClr val="D4D4D4"/>
                </a:solidFill>
                <a:latin typeface="Lucida Console" panose="020B0609040504020204" pitchFamily="49" charset="0"/>
              </a:rPr>
              <a:t> x : numbers) {</a:t>
            </a:r>
          </a:p>
          <a:p>
            <a:r>
              <a:rPr lang="en-US" altLang="zh-CN" sz="1400" dirty="0">
                <a:solidFill>
                  <a:srgbClr val="D4D4D4"/>
                </a:solidFill>
                <a:latin typeface="Lucida Console" panose="020B0609040504020204" pitchFamily="49" charset="0"/>
              </a:rPr>
              <a:t>        </a:t>
            </a:r>
            <a:r>
              <a:rPr lang="en-US" altLang="zh-CN" sz="1400" dirty="0">
                <a:solidFill>
                  <a:srgbClr val="C586C0"/>
                </a:solidFill>
                <a:latin typeface="Lucida Console" panose="020B0609040504020204" pitchFamily="49" charset="0"/>
              </a:rPr>
              <a:t>if</a:t>
            </a:r>
            <a:r>
              <a:rPr lang="en-US" altLang="zh-CN" sz="1400" dirty="0">
                <a:solidFill>
                  <a:srgbClr val="D4D4D4"/>
                </a:solidFill>
                <a:latin typeface="Lucida Console" panose="020B0609040504020204" pitchFamily="49" charset="0"/>
              </a:rPr>
              <a:t> (</a:t>
            </a:r>
            <a:r>
              <a:rPr lang="en-US" altLang="zh-CN" sz="1400" dirty="0" err="1">
                <a:solidFill>
                  <a:srgbClr val="DCDCAA"/>
                </a:solidFill>
                <a:latin typeface="Lucida Console" panose="020B0609040504020204" pitchFamily="49" charset="0"/>
              </a:rPr>
              <a:t>pred</a:t>
            </a:r>
            <a:r>
              <a:rPr lang="en-US" altLang="zh-CN" sz="1400" dirty="0">
                <a:solidFill>
                  <a:srgbClr val="D4D4D4"/>
                </a:solidFill>
                <a:latin typeface="Lucida Console" panose="020B0609040504020204" pitchFamily="49" charset="0"/>
              </a:rPr>
              <a:t>(x)) {</a:t>
            </a:r>
          </a:p>
          <a:p>
            <a:r>
              <a:rPr lang="en-US" altLang="zh-CN" sz="1400" dirty="0">
                <a:solidFill>
                  <a:srgbClr val="D4D4D4"/>
                </a:solidFill>
                <a:latin typeface="Lucida Console" panose="020B0609040504020204" pitchFamily="49" charset="0"/>
              </a:rPr>
              <a:t>            </a:t>
            </a:r>
            <a:r>
              <a:rPr lang="en-US" altLang="zh-CN" sz="1400" dirty="0">
                <a:solidFill>
                  <a:srgbClr val="C586C0"/>
                </a:solidFill>
                <a:latin typeface="Lucida Console" panose="020B0609040504020204" pitchFamily="49" charset="0"/>
              </a:rPr>
              <a:t>return</a:t>
            </a:r>
            <a:r>
              <a:rPr lang="en-US" altLang="zh-CN" sz="1400" dirty="0">
                <a:solidFill>
                  <a:srgbClr val="D4D4D4"/>
                </a:solidFill>
                <a:latin typeface="Lucida Console" panose="020B0609040504020204" pitchFamily="49" charset="0"/>
              </a:rPr>
              <a:t> </a:t>
            </a:r>
            <a:r>
              <a:rPr lang="en-US" altLang="zh-CN" sz="1400" dirty="0">
                <a:solidFill>
                  <a:srgbClr val="569CD6"/>
                </a:solidFill>
                <a:latin typeface="Lucida Console" panose="020B0609040504020204" pitchFamily="49" charset="0"/>
              </a:rPr>
              <a:t>true</a:t>
            </a:r>
            <a:r>
              <a:rPr lang="en-US" altLang="zh-CN" sz="1400" dirty="0">
                <a:solidFill>
                  <a:srgbClr val="D4D4D4"/>
                </a:solidFill>
                <a:latin typeface="Lucida Console" panose="020B0609040504020204" pitchFamily="49" charset="0"/>
              </a:rPr>
              <a:t>;</a:t>
            </a:r>
          </a:p>
          <a:p>
            <a:r>
              <a:rPr lang="en-US" altLang="zh-CN" sz="1400" dirty="0">
                <a:solidFill>
                  <a:srgbClr val="D4D4D4"/>
                </a:solidFill>
                <a:latin typeface="Lucida Console" panose="020B0609040504020204" pitchFamily="49" charset="0"/>
              </a:rPr>
              <a:t>        }</a:t>
            </a:r>
          </a:p>
          <a:p>
            <a:r>
              <a:rPr lang="en-US" altLang="zh-CN" sz="1400" dirty="0">
                <a:solidFill>
                  <a:srgbClr val="D4D4D4"/>
                </a:solidFill>
                <a:latin typeface="Lucida Console" panose="020B0609040504020204" pitchFamily="49" charset="0"/>
              </a:rPr>
              <a:t>    }</a:t>
            </a:r>
          </a:p>
          <a:p>
            <a:r>
              <a:rPr lang="en-US" altLang="zh-CN" sz="1400" dirty="0">
                <a:solidFill>
                  <a:srgbClr val="D4D4D4"/>
                </a:solidFill>
                <a:latin typeface="Lucida Console" panose="020B0609040504020204" pitchFamily="49" charset="0"/>
              </a:rPr>
              <a:t>    </a:t>
            </a:r>
            <a:r>
              <a:rPr lang="en-US" altLang="zh-CN" sz="1400" dirty="0">
                <a:solidFill>
                  <a:srgbClr val="C586C0"/>
                </a:solidFill>
                <a:latin typeface="Lucida Console" panose="020B0609040504020204" pitchFamily="49" charset="0"/>
              </a:rPr>
              <a:t>return</a:t>
            </a:r>
            <a:r>
              <a:rPr lang="en-US" altLang="zh-CN" sz="1400" dirty="0">
                <a:solidFill>
                  <a:srgbClr val="D4D4D4"/>
                </a:solidFill>
                <a:latin typeface="Lucida Console" panose="020B0609040504020204" pitchFamily="49" charset="0"/>
              </a:rPr>
              <a:t> </a:t>
            </a:r>
            <a:r>
              <a:rPr lang="en-US" altLang="zh-CN" sz="1400" dirty="0">
                <a:solidFill>
                  <a:srgbClr val="569CD6"/>
                </a:solidFill>
                <a:latin typeface="Lucida Console" panose="020B0609040504020204" pitchFamily="49" charset="0"/>
              </a:rPr>
              <a:t>false</a:t>
            </a:r>
            <a:r>
              <a:rPr lang="en-US" altLang="zh-CN" sz="1400" dirty="0">
                <a:solidFill>
                  <a:srgbClr val="D4D4D4"/>
                </a:solidFill>
                <a:latin typeface="Lucida Console" panose="020B0609040504020204" pitchFamily="49" charset="0"/>
              </a:rPr>
              <a:t>;</a:t>
            </a:r>
          </a:p>
          <a:p>
            <a:r>
              <a:rPr lang="en-US" altLang="zh-CN" sz="1400" dirty="0">
                <a:solidFill>
                  <a:srgbClr val="D4D4D4"/>
                </a:solidFill>
                <a:latin typeface="Lucida Console" panose="020B0609040504020204" pitchFamily="49" charset="0"/>
              </a:rPr>
              <a:t>}</a:t>
            </a:r>
          </a:p>
          <a:p>
            <a:br>
              <a:rPr lang="en-US" altLang="zh-CN" sz="1400" dirty="0">
                <a:solidFill>
                  <a:srgbClr val="D4D4D4"/>
                </a:solidFill>
                <a:latin typeface="Lucida Console" panose="020B0609040504020204" pitchFamily="49" charset="0"/>
              </a:rPr>
            </a:br>
            <a:r>
              <a:rPr lang="en-US" altLang="zh-CN" sz="1400" dirty="0">
                <a:solidFill>
                  <a:srgbClr val="569CD6"/>
                </a:solidFill>
                <a:latin typeface="Lucida Console" panose="020B0609040504020204" pitchFamily="49" charset="0"/>
              </a:rPr>
              <a:t>class</a:t>
            </a:r>
            <a:r>
              <a:rPr lang="en-US" altLang="zh-CN" sz="1400" dirty="0">
                <a:solidFill>
                  <a:srgbClr val="D4D4D4"/>
                </a:solidFill>
                <a:latin typeface="Lucida Console" panose="020B0609040504020204" pitchFamily="49" charset="0"/>
              </a:rPr>
              <a:t> </a:t>
            </a:r>
            <a:r>
              <a:rPr lang="en-US" altLang="zh-CN" sz="1400" dirty="0" err="1">
                <a:solidFill>
                  <a:srgbClr val="4EC9B0"/>
                </a:solidFill>
                <a:latin typeface="Lucida Console" panose="020B0609040504020204" pitchFamily="49" charset="0"/>
              </a:rPr>
              <a:t>LessThan</a:t>
            </a:r>
            <a:r>
              <a:rPr lang="en-US" altLang="zh-CN" sz="1400" dirty="0">
                <a:solidFill>
                  <a:srgbClr val="D4D4D4"/>
                </a:solidFill>
                <a:latin typeface="Lucida Console" panose="020B0609040504020204" pitchFamily="49" charset="0"/>
              </a:rPr>
              <a:t> {</a:t>
            </a:r>
          </a:p>
          <a:p>
            <a:r>
              <a:rPr lang="en-US" altLang="zh-CN" sz="1400" dirty="0">
                <a:solidFill>
                  <a:srgbClr val="569CD6"/>
                </a:solidFill>
                <a:latin typeface="Lucida Console" panose="020B0609040504020204" pitchFamily="49" charset="0"/>
              </a:rPr>
              <a:t>public:</a:t>
            </a:r>
            <a:endParaRPr lang="en-US" altLang="zh-CN" sz="1400" dirty="0">
              <a:solidFill>
                <a:srgbClr val="D4D4D4"/>
              </a:solidFill>
              <a:latin typeface="Lucida Console" panose="020B0609040504020204" pitchFamily="49" charset="0"/>
            </a:endParaRPr>
          </a:p>
          <a:p>
            <a:r>
              <a:rPr lang="en-US" altLang="zh-CN" sz="1400" dirty="0">
                <a:solidFill>
                  <a:srgbClr val="D4D4D4"/>
                </a:solidFill>
                <a:latin typeface="Lucida Console" panose="020B0609040504020204" pitchFamily="49" charset="0"/>
              </a:rPr>
              <a:t>    </a:t>
            </a:r>
            <a:r>
              <a:rPr lang="en-US" altLang="zh-CN" sz="1400" dirty="0" err="1">
                <a:solidFill>
                  <a:srgbClr val="DCDCAA"/>
                </a:solidFill>
                <a:latin typeface="Lucida Console" panose="020B0609040504020204" pitchFamily="49" charset="0"/>
              </a:rPr>
              <a:t>LessThan</a:t>
            </a:r>
            <a:r>
              <a:rPr lang="en-US" altLang="zh-CN" sz="1400" dirty="0">
                <a:solidFill>
                  <a:srgbClr val="D4D4D4"/>
                </a:solidFill>
                <a:latin typeface="Lucida Console" panose="020B0609040504020204" pitchFamily="49" charset="0"/>
              </a:rPr>
              <a:t>(</a:t>
            </a:r>
            <a:r>
              <a:rPr lang="en-US" altLang="zh-CN" sz="1400" dirty="0" err="1">
                <a:solidFill>
                  <a:srgbClr val="569CD6"/>
                </a:solidFill>
                <a:latin typeface="Lucida Console" panose="020B0609040504020204" pitchFamily="49" charset="0"/>
              </a:rPr>
              <a:t>int</a:t>
            </a:r>
            <a:r>
              <a:rPr lang="en-US" altLang="zh-CN" sz="1400" dirty="0">
                <a:solidFill>
                  <a:srgbClr val="D4D4D4"/>
                </a:solidFill>
                <a:latin typeface="Lucida Console" panose="020B0609040504020204" pitchFamily="49" charset="0"/>
              </a:rPr>
              <a:t> </a:t>
            </a:r>
            <a:r>
              <a:rPr lang="en-US" altLang="zh-CN" sz="1400" dirty="0">
                <a:solidFill>
                  <a:srgbClr val="9CDCFE"/>
                </a:solidFill>
                <a:latin typeface="Lucida Console" panose="020B0609040504020204" pitchFamily="49" charset="0"/>
              </a:rPr>
              <a:t>x</a:t>
            </a:r>
            <a:r>
              <a:rPr lang="en-US" altLang="zh-CN" sz="1400" dirty="0">
                <a:solidFill>
                  <a:srgbClr val="D4D4D4"/>
                </a:solidFill>
                <a:latin typeface="Lucida Console" panose="020B0609040504020204" pitchFamily="49" charset="0"/>
              </a:rPr>
              <a:t>) : </a:t>
            </a:r>
            <a:r>
              <a:rPr lang="en-US" altLang="zh-CN" sz="1400" dirty="0">
                <a:solidFill>
                  <a:srgbClr val="DCDCAA"/>
                </a:solidFill>
                <a:latin typeface="Lucida Console" panose="020B0609040504020204" pitchFamily="49" charset="0"/>
              </a:rPr>
              <a:t>thresh</a:t>
            </a:r>
            <a:r>
              <a:rPr lang="en-US" altLang="zh-CN" sz="1400" dirty="0">
                <a:solidFill>
                  <a:srgbClr val="D4D4D4"/>
                </a:solidFill>
                <a:latin typeface="Lucida Console" panose="020B0609040504020204" pitchFamily="49" charset="0"/>
              </a:rPr>
              <a:t>(x) {}</a:t>
            </a:r>
          </a:p>
          <a:p>
            <a:r>
              <a:rPr lang="en-US" altLang="zh-CN" sz="1400" dirty="0">
                <a:solidFill>
                  <a:srgbClr val="D4D4D4"/>
                </a:solidFill>
                <a:latin typeface="Lucida Console" panose="020B0609040504020204" pitchFamily="49" charset="0"/>
              </a:rPr>
              <a:t>    </a:t>
            </a:r>
            <a:r>
              <a:rPr lang="en-US" altLang="zh-CN" sz="1400" dirty="0" err="1">
                <a:solidFill>
                  <a:srgbClr val="569CD6"/>
                </a:solidFill>
                <a:latin typeface="Lucida Console" panose="020B0609040504020204" pitchFamily="49" charset="0"/>
              </a:rPr>
              <a:t>bool</a:t>
            </a:r>
            <a:r>
              <a:rPr lang="en-US" altLang="zh-CN" sz="1400" dirty="0">
                <a:solidFill>
                  <a:srgbClr val="D4D4D4"/>
                </a:solidFill>
                <a:latin typeface="Lucida Console" panose="020B0609040504020204" pitchFamily="49" charset="0"/>
              </a:rPr>
              <a:t> </a:t>
            </a:r>
            <a:r>
              <a:rPr lang="en-US" altLang="zh-CN" sz="1400" dirty="0">
                <a:solidFill>
                  <a:srgbClr val="C586C0"/>
                </a:solidFill>
                <a:latin typeface="Lucida Console" panose="020B0609040504020204" pitchFamily="49" charset="0"/>
              </a:rPr>
              <a:t>operator()</a:t>
            </a:r>
            <a:r>
              <a:rPr lang="en-US" altLang="zh-CN" sz="1400" dirty="0">
                <a:solidFill>
                  <a:srgbClr val="D4D4D4"/>
                </a:solidFill>
                <a:latin typeface="Lucida Console" panose="020B0609040504020204" pitchFamily="49" charset="0"/>
              </a:rPr>
              <a:t>(</a:t>
            </a:r>
            <a:r>
              <a:rPr lang="en-US" altLang="zh-CN" sz="1400" dirty="0" err="1">
                <a:solidFill>
                  <a:srgbClr val="569CD6"/>
                </a:solidFill>
                <a:latin typeface="Lucida Console" panose="020B0609040504020204" pitchFamily="49" charset="0"/>
              </a:rPr>
              <a:t>int</a:t>
            </a:r>
            <a:r>
              <a:rPr lang="en-US" altLang="zh-CN" sz="1400" dirty="0">
                <a:solidFill>
                  <a:srgbClr val="D4D4D4"/>
                </a:solidFill>
                <a:latin typeface="Lucida Console" panose="020B0609040504020204" pitchFamily="49" charset="0"/>
              </a:rPr>
              <a:t> </a:t>
            </a:r>
            <a:r>
              <a:rPr lang="en-US" altLang="zh-CN" sz="1400" dirty="0">
                <a:solidFill>
                  <a:srgbClr val="9CDCFE"/>
                </a:solidFill>
                <a:latin typeface="Lucida Console" panose="020B0609040504020204" pitchFamily="49" charset="0"/>
              </a:rPr>
              <a:t>x</a:t>
            </a:r>
            <a:r>
              <a:rPr lang="en-US" altLang="zh-CN" sz="1400" dirty="0">
                <a:solidFill>
                  <a:srgbClr val="D4D4D4"/>
                </a:solidFill>
                <a:latin typeface="Lucida Console" panose="020B0609040504020204" pitchFamily="49" charset="0"/>
              </a:rPr>
              <a:t>) { </a:t>
            </a:r>
            <a:r>
              <a:rPr lang="en-US" altLang="zh-CN" sz="1400" dirty="0">
                <a:solidFill>
                  <a:srgbClr val="C586C0"/>
                </a:solidFill>
                <a:latin typeface="Lucida Console" panose="020B0609040504020204" pitchFamily="49" charset="0"/>
              </a:rPr>
              <a:t>return</a:t>
            </a:r>
            <a:r>
              <a:rPr lang="en-US" altLang="zh-CN" sz="1400" dirty="0">
                <a:solidFill>
                  <a:srgbClr val="D4D4D4"/>
                </a:solidFill>
                <a:latin typeface="Lucida Console" panose="020B0609040504020204" pitchFamily="49" charset="0"/>
              </a:rPr>
              <a:t> x &lt; thresh; }</a:t>
            </a:r>
          </a:p>
          <a:p>
            <a:r>
              <a:rPr lang="en-US" altLang="zh-CN" sz="1400" dirty="0">
                <a:solidFill>
                  <a:srgbClr val="569CD6"/>
                </a:solidFill>
                <a:latin typeface="Lucida Console" panose="020B0609040504020204" pitchFamily="49" charset="0"/>
              </a:rPr>
              <a:t>private:</a:t>
            </a:r>
            <a:endParaRPr lang="en-US" altLang="zh-CN" sz="1400" dirty="0">
              <a:solidFill>
                <a:srgbClr val="D4D4D4"/>
              </a:solidFill>
              <a:latin typeface="Lucida Console" panose="020B0609040504020204" pitchFamily="49" charset="0"/>
            </a:endParaRPr>
          </a:p>
          <a:p>
            <a:r>
              <a:rPr lang="en-US" altLang="zh-CN" sz="1400" dirty="0">
                <a:solidFill>
                  <a:srgbClr val="D4D4D4"/>
                </a:solidFill>
                <a:latin typeface="Lucida Console" panose="020B0609040504020204" pitchFamily="49" charset="0"/>
              </a:rPr>
              <a:t>    </a:t>
            </a:r>
            <a:r>
              <a:rPr lang="en-US" altLang="zh-CN" sz="1400" dirty="0" err="1">
                <a:solidFill>
                  <a:srgbClr val="569CD6"/>
                </a:solidFill>
                <a:latin typeface="Lucida Console" panose="020B0609040504020204" pitchFamily="49" charset="0"/>
              </a:rPr>
              <a:t>int</a:t>
            </a:r>
            <a:r>
              <a:rPr lang="en-US" altLang="zh-CN" sz="1400" dirty="0">
                <a:solidFill>
                  <a:srgbClr val="D4D4D4"/>
                </a:solidFill>
                <a:latin typeface="Lucida Console" panose="020B0609040504020204" pitchFamily="49" charset="0"/>
              </a:rPr>
              <a:t> thresh;</a:t>
            </a:r>
          </a:p>
          <a:p>
            <a:r>
              <a:rPr lang="en-US" altLang="zh-CN" sz="1400" dirty="0">
                <a:solidFill>
                  <a:srgbClr val="D4D4D4"/>
                </a:solidFill>
                <a:latin typeface="Lucida Console" panose="020B0609040504020204" pitchFamily="49" charset="0"/>
              </a:rPr>
              <a:t>};</a:t>
            </a:r>
          </a:p>
          <a:p>
            <a:br>
              <a:rPr lang="en-US" altLang="zh-CN" sz="1400" dirty="0">
                <a:solidFill>
                  <a:srgbClr val="D4D4D4"/>
                </a:solidFill>
                <a:latin typeface="Lucida Console" panose="020B0609040504020204" pitchFamily="49" charset="0"/>
              </a:rPr>
            </a:br>
            <a:r>
              <a:rPr lang="en-US" altLang="zh-CN" sz="1400" dirty="0" err="1">
                <a:solidFill>
                  <a:srgbClr val="569CD6"/>
                </a:solidFill>
                <a:latin typeface="Lucida Console" panose="020B0609040504020204" pitchFamily="49" charset="0"/>
              </a:rPr>
              <a:t>int</a:t>
            </a:r>
            <a:r>
              <a:rPr lang="en-US" altLang="zh-CN" sz="1400" dirty="0">
                <a:solidFill>
                  <a:srgbClr val="D4D4D4"/>
                </a:solidFill>
                <a:latin typeface="Lucida Console" panose="020B0609040504020204" pitchFamily="49" charset="0"/>
              </a:rPr>
              <a:t> </a:t>
            </a:r>
            <a:r>
              <a:rPr lang="en-US" altLang="zh-CN" sz="1400" dirty="0">
                <a:solidFill>
                  <a:srgbClr val="DCDCAA"/>
                </a:solidFill>
                <a:latin typeface="Lucida Console" panose="020B0609040504020204" pitchFamily="49" charset="0"/>
              </a:rPr>
              <a:t>main</a:t>
            </a:r>
            <a:r>
              <a:rPr lang="en-US" altLang="zh-CN" sz="1400" dirty="0">
                <a:solidFill>
                  <a:srgbClr val="D4D4D4"/>
                </a:solidFill>
                <a:latin typeface="Lucida Console" panose="020B0609040504020204" pitchFamily="49" charset="0"/>
              </a:rPr>
              <a:t>()</a:t>
            </a:r>
          </a:p>
          <a:p>
            <a:r>
              <a:rPr lang="en-US" altLang="zh-CN" sz="1400" dirty="0">
                <a:solidFill>
                  <a:srgbClr val="D4D4D4"/>
                </a:solidFill>
                <a:latin typeface="Lucida Console" panose="020B0609040504020204" pitchFamily="49" charset="0"/>
              </a:rPr>
              <a:t>{</a:t>
            </a:r>
          </a:p>
          <a:p>
            <a:r>
              <a:rPr lang="en-US" altLang="zh-CN" sz="1400" dirty="0">
                <a:solidFill>
                  <a:srgbClr val="D4D4D4"/>
                </a:solidFill>
                <a:latin typeface="Lucida Console" panose="020B0609040504020204" pitchFamily="49" charset="0"/>
              </a:rPr>
              <a:t>    </a:t>
            </a:r>
            <a:r>
              <a:rPr lang="en-US" altLang="zh-CN" sz="1400" dirty="0" err="1">
                <a:solidFill>
                  <a:srgbClr val="D4D4D4"/>
                </a:solidFill>
                <a:latin typeface="Lucida Console" panose="020B0609040504020204" pitchFamily="49" charset="0"/>
              </a:rPr>
              <a:t>cout</a:t>
            </a:r>
            <a:r>
              <a:rPr lang="en-US" altLang="zh-CN" sz="1400" dirty="0">
                <a:solidFill>
                  <a:srgbClr val="D4D4D4"/>
                </a:solidFill>
                <a:latin typeface="Lucida Console" panose="020B0609040504020204" pitchFamily="49" charset="0"/>
              </a:rPr>
              <a:t> &lt;&lt; </a:t>
            </a:r>
            <a:r>
              <a:rPr lang="en-US" altLang="zh-CN" sz="1400" dirty="0" err="1">
                <a:solidFill>
                  <a:srgbClr val="DCDCAA"/>
                </a:solidFill>
                <a:latin typeface="Lucida Console" panose="020B0609040504020204" pitchFamily="49" charset="0"/>
              </a:rPr>
              <a:t>IsAny</a:t>
            </a:r>
            <a:r>
              <a:rPr lang="en-US" altLang="zh-CN" sz="1400" dirty="0">
                <a:solidFill>
                  <a:srgbClr val="D4D4D4"/>
                </a:solidFill>
                <a:latin typeface="Lucida Console" panose="020B0609040504020204" pitchFamily="49" charset="0"/>
              </a:rPr>
              <a:t>({</a:t>
            </a:r>
            <a:r>
              <a:rPr lang="en-US" altLang="zh-CN" sz="1400" dirty="0">
                <a:solidFill>
                  <a:srgbClr val="B5CEA8"/>
                </a:solidFill>
                <a:latin typeface="Lucida Console" panose="020B0609040504020204" pitchFamily="49" charset="0"/>
              </a:rPr>
              <a:t>10</a:t>
            </a:r>
            <a:r>
              <a:rPr lang="en-US" altLang="zh-CN" sz="1400" dirty="0">
                <a:solidFill>
                  <a:srgbClr val="D4D4D4"/>
                </a:solidFill>
                <a:latin typeface="Lucida Console" panose="020B0609040504020204" pitchFamily="49" charset="0"/>
              </a:rPr>
              <a:t>, </a:t>
            </a:r>
            <a:r>
              <a:rPr lang="en-US" altLang="zh-CN" sz="1400" dirty="0">
                <a:solidFill>
                  <a:srgbClr val="B5CEA8"/>
                </a:solidFill>
                <a:latin typeface="Lucida Console" panose="020B0609040504020204" pitchFamily="49" charset="0"/>
              </a:rPr>
              <a:t>11</a:t>
            </a:r>
            <a:r>
              <a:rPr lang="en-US" altLang="zh-CN" sz="1400" dirty="0">
                <a:solidFill>
                  <a:srgbClr val="D4D4D4"/>
                </a:solidFill>
                <a:latin typeface="Lucida Console" panose="020B0609040504020204" pitchFamily="49" charset="0"/>
              </a:rPr>
              <a:t>, </a:t>
            </a:r>
            <a:r>
              <a:rPr lang="en-US" altLang="zh-CN" sz="1400" dirty="0">
                <a:solidFill>
                  <a:srgbClr val="B5CEA8"/>
                </a:solidFill>
                <a:latin typeface="Lucida Console" panose="020B0609040504020204" pitchFamily="49" charset="0"/>
              </a:rPr>
              <a:t>12</a:t>
            </a:r>
            <a:r>
              <a:rPr lang="en-US" altLang="zh-CN" sz="1400" dirty="0">
                <a:solidFill>
                  <a:srgbClr val="D4D4D4"/>
                </a:solidFill>
                <a:latin typeface="Lucida Console" panose="020B0609040504020204" pitchFamily="49" charset="0"/>
              </a:rPr>
              <a:t>}, </a:t>
            </a:r>
            <a:r>
              <a:rPr lang="en-US" altLang="zh-CN" sz="1400" dirty="0" err="1">
                <a:solidFill>
                  <a:srgbClr val="DCDCAA"/>
                </a:solidFill>
                <a:latin typeface="Lucida Console" panose="020B0609040504020204" pitchFamily="49" charset="0"/>
              </a:rPr>
              <a:t>LessThan</a:t>
            </a:r>
            <a:r>
              <a:rPr lang="en-US" altLang="zh-CN" sz="1400" dirty="0">
                <a:solidFill>
                  <a:srgbClr val="D4D4D4"/>
                </a:solidFill>
                <a:latin typeface="Lucida Console" panose="020B0609040504020204" pitchFamily="49" charset="0"/>
              </a:rPr>
              <a:t>(</a:t>
            </a:r>
            <a:r>
              <a:rPr lang="en-US" altLang="zh-CN" sz="1400" dirty="0">
                <a:solidFill>
                  <a:srgbClr val="B5CEA8"/>
                </a:solidFill>
                <a:latin typeface="Lucida Console" panose="020B0609040504020204" pitchFamily="49" charset="0"/>
              </a:rPr>
              <a:t>10</a:t>
            </a:r>
            <a:r>
              <a:rPr lang="en-US" altLang="zh-CN" sz="1400" dirty="0">
                <a:solidFill>
                  <a:srgbClr val="D4D4D4"/>
                </a:solidFill>
                <a:latin typeface="Lucida Console" panose="020B0609040504020204" pitchFamily="49" charset="0"/>
              </a:rPr>
              <a:t>));</a:t>
            </a:r>
          </a:p>
          <a:p>
            <a:r>
              <a:rPr lang="en-US" altLang="zh-CN" sz="1400" dirty="0">
                <a:solidFill>
                  <a:srgbClr val="D4D4D4"/>
                </a:solidFill>
                <a:latin typeface="Lucida Console" panose="020B0609040504020204" pitchFamily="49" charset="0"/>
              </a:rPr>
              <a:t>    </a:t>
            </a:r>
            <a:r>
              <a:rPr lang="en-US" altLang="zh-CN" sz="1400" dirty="0">
                <a:solidFill>
                  <a:srgbClr val="C586C0"/>
                </a:solidFill>
                <a:latin typeface="Lucida Console" panose="020B0609040504020204" pitchFamily="49" charset="0"/>
              </a:rPr>
              <a:t>return</a:t>
            </a:r>
            <a:r>
              <a:rPr lang="en-US" altLang="zh-CN" sz="1400" dirty="0">
                <a:solidFill>
                  <a:srgbClr val="D4D4D4"/>
                </a:solidFill>
                <a:latin typeface="Lucida Console" panose="020B0609040504020204" pitchFamily="49" charset="0"/>
              </a:rPr>
              <a:t> </a:t>
            </a:r>
            <a:r>
              <a:rPr lang="en-US" altLang="zh-CN" sz="1400" dirty="0">
                <a:solidFill>
                  <a:srgbClr val="B5CEA8"/>
                </a:solidFill>
                <a:latin typeface="Lucida Console" panose="020B0609040504020204" pitchFamily="49" charset="0"/>
              </a:rPr>
              <a:t>0</a:t>
            </a:r>
            <a:r>
              <a:rPr lang="en-US" altLang="zh-CN" sz="1400" dirty="0">
                <a:solidFill>
                  <a:srgbClr val="D4D4D4"/>
                </a:solidFill>
                <a:latin typeface="Lucida Console" panose="020B0609040504020204" pitchFamily="49" charset="0"/>
              </a:rPr>
              <a:t>;</a:t>
            </a:r>
          </a:p>
          <a:p>
            <a:r>
              <a:rPr lang="en-US" altLang="zh-CN" sz="1400" dirty="0">
                <a:solidFill>
                  <a:srgbClr val="D4D4D4"/>
                </a:solidFill>
                <a:latin typeface="Lucida Console" panose="020B0609040504020204" pitchFamily="49" charset="0"/>
              </a:rPr>
              <a:t>}</a:t>
            </a:r>
          </a:p>
        </p:txBody>
      </p:sp>
      <p:sp>
        <p:nvSpPr>
          <p:cNvPr id="10" name="矩形 9"/>
          <p:cNvSpPr/>
          <p:nvPr/>
        </p:nvSpPr>
        <p:spPr>
          <a:xfrm>
            <a:off x="6692743" y="658073"/>
            <a:ext cx="4659397"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传统</a:t>
            </a: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中还可以用函数对象（仿函数）</a:t>
            </a:r>
            <a:endParaRPr lang="en-US" altLang="zh-CN" dirty="0">
              <a:latin typeface="微软雅黑" panose="020B0503020204020204" pitchFamily="34" charset="-122"/>
              <a:ea typeface="微软雅黑" panose="020B0503020204020204" pitchFamily="34" charset="-122"/>
            </a:endParaRPr>
          </a:p>
        </p:txBody>
      </p:sp>
      <p:sp>
        <p:nvSpPr>
          <p:cNvPr id="11" name="矩形 10"/>
          <p:cNvSpPr/>
          <p:nvPr/>
        </p:nvSpPr>
        <p:spPr>
          <a:xfrm>
            <a:off x="9711225" y="5640106"/>
            <a:ext cx="1302400" cy="391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8641350" y="4958733"/>
            <a:ext cx="3067761" cy="584775"/>
          </a:xfrm>
          <a:prstGeom prst="rect">
            <a:avLst/>
          </a:prstGeom>
          <a:noFill/>
        </p:spPr>
        <p:txBody>
          <a:bodyPr wrap="square" rtlCol="0">
            <a:spAutoFit/>
          </a:bodyPr>
          <a:lstStyle/>
          <a:p>
            <a:r>
              <a:rPr lang="zh-CN" altLang="en-US" sz="1600" dirty="0">
                <a:solidFill>
                  <a:srgbClr val="FF0000"/>
                </a:solidFill>
                <a:latin typeface="微软雅黑" panose="020B0503020204020204" pitchFamily="34" charset="-122"/>
                <a:ea typeface="微软雅黑" panose="020B0503020204020204" pitchFamily="34" charset="-122"/>
              </a:rPr>
              <a:t>注意分清构造和</a:t>
            </a:r>
            <a:r>
              <a:rPr lang="en-US" altLang="zh-CN" sz="1600" dirty="0">
                <a:solidFill>
                  <a:srgbClr val="FF0000"/>
                </a:solidFill>
                <a:latin typeface="微软雅黑" panose="020B0503020204020204" pitchFamily="34" charset="-122"/>
                <a:ea typeface="微软雅黑" panose="020B0503020204020204" pitchFamily="34" charset="-122"/>
              </a:rPr>
              <a:t>operator()</a:t>
            </a:r>
            <a:r>
              <a:rPr lang="zh-CN" altLang="en-US" sz="1600" dirty="0">
                <a:solidFill>
                  <a:srgbClr val="FF0000"/>
                </a:solidFill>
                <a:latin typeface="微软雅黑" panose="020B0503020204020204" pitchFamily="34" charset="-122"/>
                <a:ea typeface="微软雅黑" panose="020B0503020204020204" pitchFamily="34" charset="-122"/>
              </a:rPr>
              <a:t>调用</a:t>
            </a:r>
            <a:endParaRPr lang="en-US" altLang="zh-CN" sz="1600" dirty="0">
              <a:solidFill>
                <a:srgbClr val="FF0000"/>
              </a:solidFill>
              <a:latin typeface="微软雅黑" panose="020B0503020204020204" pitchFamily="34" charset="-122"/>
              <a:ea typeface="微软雅黑" panose="020B0503020204020204" pitchFamily="34" charset="-122"/>
            </a:endParaRPr>
          </a:p>
          <a:p>
            <a:r>
              <a:rPr lang="en-US" altLang="zh-CN" sz="1600" dirty="0" err="1">
                <a:solidFill>
                  <a:srgbClr val="FF0000"/>
                </a:solidFill>
                <a:latin typeface="微软雅黑" panose="020B0503020204020204" pitchFamily="34" charset="-122"/>
                <a:ea typeface="微软雅黑" panose="020B0503020204020204" pitchFamily="34" charset="-122"/>
              </a:rPr>
              <a:t>LessThan</a:t>
            </a:r>
            <a:r>
              <a:rPr lang="en-US" altLang="zh-CN" sz="1600" dirty="0">
                <a:solidFill>
                  <a:srgbClr val="FF0000"/>
                </a:solidFill>
                <a:latin typeface="微软雅黑" panose="020B0503020204020204" pitchFamily="34" charset="-122"/>
                <a:ea typeface="微软雅黑" panose="020B0503020204020204" pitchFamily="34" charset="-122"/>
              </a:rPr>
              <a:t>(10)(x)</a:t>
            </a:r>
            <a:endParaRPr lang="zh-CN" altLang="en-US" sz="1600" dirty="0">
              <a:solidFill>
                <a:srgbClr val="FF0000"/>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429289" y="234246"/>
            <a:ext cx="6916726" cy="506086"/>
            <a:chOff x="321760" y="175643"/>
            <a:chExt cx="5186344" cy="379477"/>
          </a:xfrm>
        </p:grpSpPr>
        <p:sp>
          <p:nvSpPr>
            <p:cNvPr id="15" name="Title 1">
              <a:extLst>
                <a:ext uri="{FF2B5EF4-FFF2-40B4-BE49-F238E27FC236}">
                  <a16:creationId xmlns:a16="http://schemas.microsoft.com/office/drawing/2014/main" id="{6892040A-94F3-474F-8198-4204E9168CEC}"/>
                </a:ext>
              </a:extLst>
            </p:cNvPr>
            <p:cNvSpPr txBox="1">
              <a:spLocks/>
            </p:cNvSpPr>
            <p:nvPr/>
          </p:nvSpPr>
          <p:spPr>
            <a:xfrm>
              <a:off x="611560" y="175643"/>
              <a:ext cx="48965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a:solidFill>
                    <a:schemeClr val="tx1">
                      <a:lumMod val="65000"/>
                      <a:lumOff val="35000"/>
                    </a:schemeClr>
                  </a:solidFill>
                  <a:latin typeface="+mn-lt"/>
                  <a:ea typeface="+mn-ea"/>
                  <a:cs typeface="+mn-ea"/>
                  <a:sym typeface="+mn-lt"/>
                </a:rPr>
                <a:t>函数对象</a:t>
              </a:r>
            </a:p>
          </p:txBody>
        </p:sp>
        <p:sp>
          <p:nvSpPr>
            <p:cNvPr id="16" name="Diamond 33">
              <a:extLst>
                <a:ext uri="{FF2B5EF4-FFF2-40B4-BE49-F238E27FC236}">
                  <a16:creationId xmlns:a16="http://schemas.microsoft.com/office/drawing/2014/main" id="{88651C82-D860-43A5-951F-058DAA88FBBC}"/>
                </a:ext>
              </a:extLst>
            </p:cNvPr>
            <p:cNvSpPr/>
            <p:nvPr/>
          </p:nvSpPr>
          <p:spPr>
            <a:xfrm>
              <a:off x="321760" y="254774"/>
              <a:ext cx="250083" cy="250083"/>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70000" lnSpcReduction="20000"/>
            </a:bodyPr>
            <a:lstStyle/>
            <a:p>
              <a:pPr algn="ctr"/>
              <a:endParaRPr lang="en-US" altLang="zh-CN" dirty="0">
                <a:solidFill>
                  <a:schemeClr val="bg1"/>
                </a:solidFill>
                <a:cs typeface="+mn-ea"/>
                <a:sym typeface="+mn-lt"/>
              </a:endParaRPr>
            </a:p>
          </p:txBody>
        </p:sp>
      </p:grpSp>
    </p:spTree>
    <p:extLst>
      <p:ext uri="{BB962C8B-B14F-4D97-AF65-F5344CB8AC3E}">
        <p14:creationId xmlns:p14="http://schemas.microsoft.com/office/powerpoint/2010/main" val="2466341210"/>
      </p:ext>
    </p:extLst>
  </p:cSld>
  <p:clrMapOvr>
    <a:masterClrMapping/>
  </p:clrMapOvr>
  <p:transition advClick="0" advTm="8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6" grpId="0" animBg="1"/>
      <p:bldP spid="10" grpId="0"/>
      <p:bldP spid="11" grpId="0" animBg="1"/>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18149" y="921688"/>
            <a:ext cx="6355835" cy="646331"/>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C++11</a:t>
            </a:r>
            <a:r>
              <a:rPr lang="zh-CN" altLang="en-US" dirty="0">
                <a:latin typeface="微软雅黑" panose="020B0503020204020204" pitchFamily="34" charset="-122"/>
                <a:ea typeface="微软雅黑" panose="020B0503020204020204" pitchFamily="34" charset="-122"/>
              </a:rPr>
              <a:t>提供了新的语法，可以在要使用函数对象的地方临时让编译器自动生成一个</a:t>
            </a:r>
            <a:endParaRPr lang="en-US" altLang="zh-CN" dirty="0">
              <a:latin typeface="微软雅黑" panose="020B0503020204020204" pitchFamily="34" charset="-122"/>
              <a:ea typeface="微软雅黑" panose="020B0503020204020204" pitchFamily="34" charset="-122"/>
            </a:endParaRPr>
          </a:p>
        </p:txBody>
      </p:sp>
      <p:sp>
        <p:nvSpPr>
          <p:cNvPr id="2" name="矩形 1"/>
          <p:cNvSpPr/>
          <p:nvPr/>
        </p:nvSpPr>
        <p:spPr>
          <a:xfrm>
            <a:off x="265749" y="1663274"/>
            <a:ext cx="6460634" cy="4770537"/>
          </a:xfrm>
          <a:prstGeom prst="rect">
            <a:avLst/>
          </a:prstGeom>
          <a:solidFill>
            <a:schemeClr val="tx1"/>
          </a:solidFill>
        </p:spPr>
        <p:txBody>
          <a:bodyPr wrap="square">
            <a:spAutoFit/>
          </a:bodyPr>
          <a:lstStyle/>
          <a:p>
            <a:r>
              <a:rPr lang="en-US" altLang="zh-CN" sz="1600" dirty="0">
                <a:solidFill>
                  <a:srgbClr val="569CD6"/>
                </a:solidFill>
                <a:latin typeface="Lucida Console" panose="020B0609040504020204" pitchFamily="49" charset="0"/>
              </a:rPr>
              <a:t>template</a:t>
            </a:r>
            <a:r>
              <a:rPr lang="en-US" altLang="zh-CN" sz="1600" dirty="0">
                <a:solidFill>
                  <a:srgbClr val="D4D4D4"/>
                </a:solidFill>
                <a:latin typeface="Lucida Console" panose="020B0609040504020204" pitchFamily="49" charset="0"/>
              </a:rPr>
              <a:t>&lt;</a:t>
            </a:r>
            <a:r>
              <a:rPr lang="en-US" altLang="zh-CN" sz="1600" dirty="0" err="1">
                <a:solidFill>
                  <a:srgbClr val="569CD6"/>
                </a:solidFill>
                <a:latin typeface="Lucida Console" panose="020B0609040504020204" pitchFamily="49" charset="0"/>
              </a:rPr>
              <a:t>typename</a:t>
            </a:r>
            <a:r>
              <a:rPr lang="en-US" altLang="zh-CN" sz="1600" dirty="0">
                <a:solidFill>
                  <a:srgbClr val="D4D4D4"/>
                </a:solidFill>
                <a:latin typeface="Lucida Console" panose="020B0609040504020204" pitchFamily="49" charset="0"/>
              </a:rPr>
              <a:t> </a:t>
            </a:r>
            <a:r>
              <a:rPr lang="en-US" altLang="zh-CN" sz="1600" dirty="0">
                <a:solidFill>
                  <a:srgbClr val="4EC9B0"/>
                </a:solidFill>
                <a:latin typeface="Lucida Console" panose="020B0609040504020204" pitchFamily="49" charset="0"/>
              </a:rPr>
              <a:t>F</a:t>
            </a:r>
            <a:r>
              <a:rPr lang="en-US" altLang="zh-CN" sz="1600" dirty="0">
                <a:solidFill>
                  <a:srgbClr val="D4D4D4"/>
                </a:solidFill>
                <a:latin typeface="Lucida Console" panose="020B0609040504020204" pitchFamily="49" charset="0"/>
              </a:rPr>
              <a:t>&gt;</a:t>
            </a:r>
          </a:p>
          <a:p>
            <a:r>
              <a:rPr lang="en-US" altLang="zh-CN" sz="1600" dirty="0" err="1">
                <a:solidFill>
                  <a:srgbClr val="569CD6"/>
                </a:solidFill>
                <a:latin typeface="Lucida Console" panose="020B0609040504020204" pitchFamily="49" charset="0"/>
              </a:rPr>
              <a:t>bool</a:t>
            </a:r>
            <a:r>
              <a:rPr lang="en-US" altLang="zh-CN" sz="1600" dirty="0">
                <a:solidFill>
                  <a:srgbClr val="D4D4D4"/>
                </a:solidFill>
                <a:latin typeface="Lucida Console" panose="020B0609040504020204" pitchFamily="49" charset="0"/>
              </a:rPr>
              <a:t> </a:t>
            </a:r>
            <a:r>
              <a:rPr lang="en-US" altLang="zh-CN" sz="1600" dirty="0" err="1">
                <a:solidFill>
                  <a:srgbClr val="DCDCAA"/>
                </a:solidFill>
                <a:latin typeface="Lucida Console" panose="020B0609040504020204" pitchFamily="49" charset="0"/>
              </a:rPr>
              <a:t>IsAny</a:t>
            </a:r>
            <a:r>
              <a:rPr lang="en-US" altLang="zh-CN" sz="1600" dirty="0">
                <a:solidFill>
                  <a:srgbClr val="D4D4D4"/>
                </a:solidFill>
                <a:latin typeface="Lucida Console" panose="020B0609040504020204" pitchFamily="49" charset="0"/>
              </a:rPr>
              <a:t>(</a:t>
            </a:r>
            <a:r>
              <a:rPr lang="en-US" altLang="zh-CN" sz="1600" dirty="0" err="1">
                <a:solidFill>
                  <a:srgbClr val="569CD6"/>
                </a:solidFill>
                <a:latin typeface="Lucida Console" panose="020B0609040504020204" pitchFamily="49" charset="0"/>
              </a:rPr>
              <a:t>const</a:t>
            </a:r>
            <a:r>
              <a:rPr lang="en-US" altLang="zh-CN" sz="1600" dirty="0">
                <a:solidFill>
                  <a:srgbClr val="D4D4D4"/>
                </a:solidFill>
                <a:latin typeface="Lucida Console" panose="020B0609040504020204" pitchFamily="49" charset="0"/>
              </a:rPr>
              <a:t> </a:t>
            </a:r>
            <a:r>
              <a:rPr lang="en-US" altLang="zh-CN" sz="1600" dirty="0">
                <a:solidFill>
                  <a:srgbClr val="4EC9B0"/>
                </a:solidFill>
                <a:latin typeface="Lucida Console" panose="020B0609040504020204" pitchFamily="49" charset="0"/>
              </a:rPr>
              <a:t>vector</a:t>
            </a:r>
            <a:r>
              <a:rPr lang="en-US" altLang="zh-CN" sz="1600" dirty="0">
                <a:solidFill>
                  <a:srgbClr val="D4D4D4"/>
                </a:solidFill>
                <a:latin typeface="Lucida Console" panose="020B0609040504020204" pitchFamily="49" charset="0"/>
              </a:rPr>
              <a:t>&lt;</a:t>
            </a:r>
            <a:r>
              <a:rPr lang="en-US" altLang="zh-CN" sz="1600" dirty="0" err="1">
                <a:solidFill>
                  <a:srgbClr val="569CD6"/>
                </a:solidFill>
                <a:latin typeface="Lucida Console" panose="020B0609040504020204" pitchFamily="49" charset="0"/>
              </a:rPr>
              <a:t>int</a:t>
            </a:r>
            <a:r>
              <a:rPr lang="en-US" altLang="zh-CN" sz="1600" dirty="0">
                <a:solidFill>
                  <a:srgbClr val="D4D4D4"/>
                </a:solidFill>
                <a:latin typeface="Lucida Console" panose="020B0609040504020204" pitchFamily="49" charset="0"/>
              </a:rPr>
              <a:t>&gt;</a:t>
            </a:r>
            <a:r>
              <a:rPr lang="en-US" altLang="zh-CN" sz="1600" dirty="0">
                <a:solidFill>
                  <a:srgbClr val="569CD6"/>
                </a:solidFill>
                <a:latin typeface="Lucida Console" panose="020B0609040504020204" pitchFamily="49" charset="0"/>
              </a:rPr>
              <a:t>&amp;</a:t>
            </a:r>
            <a:r>
              <a:rPr lang="en-US" altLang="zh-CN" sz="1600" dirty="0">
                <a:solidFill>
                  <a:srgbClr val="D4D4D4"/>
                </a:solidFill>
                <a:latin typeface="Lucida Console" panose="020B0609040504020204" pitchFamily="49" charset="0"/>
              </a:rPr>
              <a:t> </a:t>
            </a:r>
            <a:r>
              <a:rPr lang="en-US" altLang="zh-CN" sz="1600" dirty="0">
                <a:solidFill>
                  <a:srgbClr val="9CDCFE"/>
                </a:solidFill>
                <a:latin typeface="Lucida Console" panose="020B0609040504020204" pitchFamily="49" charset="0"/>
              </a:rPr>
              <a:t>numbers</a:t>
            </a:r>
            <a:r>
              <a:rPr lang="en-US" altLang="zh-CN" sz="1600" dirty="0">
                <a:solidFill>
                  <a:srgbClr val="D4D4D4"/>
                </a:solidFill>
                <a:latin typeface="Lucida Console" panose="020B0609040504020204" pitchFamily="49" charset="0"/>
              </a:rPr>
              <a:t>, </a:t>
            </a:r>
            <a:r>
              <a:rPr lang="en-US" altLang="zh-CN" sz="1600" dirty="0">
                <a:solidFill>
                  <a:srgbClr val="4EC9B0"/>
                </a:solidFill>
                <a:latin typeface="Lucida Console" panose="020B0609040504020204" pitchFamily="49" charset="0"/>
              </a:rPr>
              <a:t>F</a:t>
            </a:r>
            <a:r>
              <a:rPr lang="en-US" altLang="zh-CN" sz="1600" dirty="0">
                <a:solidFill>
                  <a:srgbClr val="D4D4D4"/>
                </a:solidFill>
                <a:latin typeface="Lucida Console" panose="020B0609040504020204" pitchFamily="49" charset="0"/>
              </a:rPr>
              <a:t> </a:t>
            </a:r>
            <a:r>
              <a:rPr lang="en-US" altLang="zh-CN" sz="1600" dirty="0" err="1">
                <a:solidFill>
                  <a:srgbClr val="9CDCFE"/>
                </a:solidFill>
                <a:latin typeface="Lucida Console" panose="020B0609040504020204" pitchFamily="49" charset="0"/>
              </a:rPr>
              <a:t>pred</a:t>
            </a:r>
            <a:r>
              <a:rPr lang="en-US" altLang="zh-CN" sz="1600" dirty="0">
                <a:solidFill>
                  <a:srgbClr val="D4D4D4"/>
                </a:solidFill>
                <a:latin typeface="Lucida Console" panose="020B0609040504020204" pitchFamily="49" charset="0"/>
              </a:rPr>
              <a:t>)</a:t>
            </a:r>
          </a:p>
          <a:p>
            <a:r>
              <a:rPr lang="en-US" altLang="zh-CN" sz="1600" dirty="0">
                <a:solidFill>
                  <a:srgbClr val="D4D4D4"/>
                </a:solidFill>
                <a:latin typeface="Lucida Console" panose="020B0609040504020204" pitchFamily="49" charset="0"/>
              </a:rPr>
              <a:t>{</a:t>
            </a:r>
          </a:p>
          <a:p>
            <a:r>
              <a:rPr lang="en-US" altLang="zh-CN" sz="1600" dirty="0">
                <a:solidFill>
                  <a:srgbClr val="D4D4D4"/>
                </a:solidFill>
                <a:latin typeface="Lucida Console" panose="020B0609040504020204" pitchFamily="49" charset="0"/>
              </a:rPr>
              <a:t>    </a:t>
            </a:r>
            <a:r>
              <a:rPr lang="en-US" altLang="zh-CN" sz="1600" dirty="0">
                <a:solidFill>
                  <a:srgbClr val="C586C0"/>
                </a:solidFill>
                <a:latin typeface="Lucida Console" panose="020B0609040504020204" pitchFamily="49" charset="0"/>
              </a:rPr>
              <a:t>for</a:t>
            </a:r>
            <a:r>
              <a:rPr lang="en-US" altLang="zh-CN" sz="1600" dirty="0">
                <a:solidFill>
                  <a:srgbClr val="D4D4D4"/>
                </a:solidFill>
                <a:latin typeface="Lucida Console" panose="020B0609040504020204" pitchFamily="49" charset="0"/>
              </a:rPr>
              <a:t> (</a:t>
            </a:r>
            <a:r>
              <a:rPr lang="en-US" altLang="zh-CN" sz="1600" dirty="0">
                <a:solidFill>
                  <a:srgbClr val="569CD6"/>
                </a:solidFill>
                <a:latin typeface="Lucida Console" panose="020B0609040504020204" pitchFamily="49" charset="0"/>
              </a:rPr>
              <a:t>auto</a:t>
            </a:r>
            <a:r>
              <a:rPr lang="en-US" altLang="zh-CN" sz="1600" dirty="0">
                <a:solidFill>
                  <a:srgbClr val="D4D4D4"/>
                </a:solidFill>
                <a:latin typeface="Lucida Console" panose="020B0609040504020204" pitchFamily="49" charset="0"/>
              </a:rPr>
              <a:t> x : numbers) {</a:t>
            </a:r>
          </a:p>
          <a:p>
            <a:r>
              <a:rPr lang="en-US" altLang="zh-CN" sz="1600" dirty="0">
                <a:solidFill>
                  <a:srgbClr val="D4D4D4"/>
                </a:solidFill>
                <a:latin typeface="Lucida Console" panose="020B0609040504020204" pitchFamily="49" charset="0"/>
              </a:rPr>
              <a:t>        </a:t>
            </a:r>
            <a:r>
              <a:rPr lang="en-US" altLang="zh-CN" sz="1600" dirty="0">
                <a:solidFill>
                  <a:srgbClr val="C586C0"/>
                </a:solidFill>
                <a:latin typeface="Lucida Console" panose="020B0609040504020204" pitchFamily="49" charset="0"/>
              </a:rPr>
              <a:t>if</a:t>
            </a:r>
            <a:r>
              <a:rPr lang="en-US" altLang="zh-CN" sz="1600" dirty="0">
                <a:solidFill>
                  <a:srgbClr val="D4D4D4"/>
                </a:solidFill>
                <a:latin typeface="Lucida Console" panose="020B0609040504020204" pitchFamily="49" charset="0"/>
              </a:rPr>
              <a:t> (</a:t>
            </a:r>
            <a:r>
              <a:rPr lang="en-US" altLang="zh-CN" sz="1600" dirty="0" err="1">
                <a:solidFill>
                  <a:srgbClr val="DCDCAA"/>
                </a:solidFill>
                <a:latin typeface="Lucida Console" panose="020B0609040504020204" pitchFamily="49" charset="0"/>
              </a:rPr>
              <a:t>pred</a:t>
            </a:r>
            <a:r>
              <a:rPr lang="en-US" altLang="zh-CN" sz="1600" dirty="0">
                <a:solidFill>
                  <a:srgbClr val="D4D4D4"/>
                </a:solidFill>
                <a:latin typeface="Lucida Console" panose="020B0609040504020204" pitchFamily="49" charset="0"/>
              </a:rPr>
              <a:t>(x)) {</a:t>
            </a:r>
          </a:p>
          <a:p>
            <a:r>
              <a:rPr lang="en-US" altLang="zh-CN" sz="1600" dirty="0">
                <a:solidFill>
                  <a:srgbClr val="D4D4D4"/>
                </a:solidFill>
                <a:latin typeface="Lucida Console" panose="020B0609040504020204" pitchFamily="49" charset="0"/>
              </a:rPr>
              <a:t>            </a:t>
            </a:r>
            <a:r>
              <a:rPr lang="en-US" altLang="zh-CN" sz="1600" dirty="0">
                <a:solidFill>
                  <a:srgbClr val="C586C0"/>
                </a:solidFill>
                <a:latin typeface="Lucida Console" panose="020B0609040504020204" pitchFamily="49" charset="0"/>
              </a:rPr>
              <a:t>return</a:t>
            </a:r>
            <a:r>
              <a:rPr lang="en-US" altLang="zh-CN" sz="1600" dirty="0">
                <a:solidFill>
                  <a:srgbClr val="D4D4D4"/>
                </a:solidFill>
                <a:latin typeface="Lucida Console" panose="020B0609040504020204" pitchFamily="49" charset="0"/>
              </a:rPr>
              <a:t> </a:t>
            </a:r>
            <a:r>
              <a:rPr lang="en-US" altLang="zh-CN" sz="1600" dirty="0">
                <a:solidFill>
                  <a:srgbClr val="569CD6"/>
                </a:solidFill>
                <a:latin typeface="Lucida Console" panose="020B0609040504020204" pitchFamily="49" charset="0"/>
              </a:rPr>
              <a:t>true</a:t>
            </a:r>
            <a:r>
              <a:rPr lang="en-US" altLang="zh-CN" sz="1600" dirty="0">
                <a:solidFill>
                  <a:srgbClr val="D4D4D4"/>
                </a:solidFill>
                <a:latin typeface="Lucida Console" panose="020B0609040504020204" pitchFamily="49" charset="0"/>
              </a:rPr>
              <a:t>;</a:t>
            </a:r>
          </a:p>
          <a:p>
            <a:r>
              <a:rPr lang="en-US" altLang="zh-CN" sz="1600" dirty="0">
                <a:solidFill>
                  <a:srgbClr val="D4D4D4"/>
                </a:solidFill>
                <a:latin typeface="Lucida Console" panose="020B0609040504020204" pitchFamily="49" charset="0"/>
              </a:rPr>
              <a:t>        }</a:t>
            </a:r>
          </a:p>
          <a:p>
            <a:r>
              <a:rPr lang="en-US" altLang="zh-CN" sz="1600" dirty="0">
                <a:solidFill>
                  <a:srgbClr val="D4D4D4"/>
                </a:solidFill>
                <a:latin typeface="Lucida Console" panose="020B0609040504020204" pitchFamily="49" charset="0"/>
              </a:rPr>
              <a:t>    }</a:t>
            </a:r>
          </a:p>
          <a:p>
            <a:r>
              <a:rPr lang="en-US" altLang="zh-CN" sz="1600" dirty="0">
                <a:solidFill>
                  <a:srgbClr val="D4D4D4"/>
                </a:solidFill>
                <a:latin typeface="Lucida Console" panose="020B0609040504020204" pitchFamily="49" charset="0"/>
              </a:rPr>
              <a:t>    </a:t>
            </a:r>
            <a:r>
              <a:rPr lang="en-US" altLang="zh-CN" sz="1600" dirty="0">
                <a:solidFill>
                  <a:srgbClr val="C586C0"/>
                </a:solidFill>
                <a:latin typeface="Lucida Console" panose="020B0609040504020204" pitchFamily="49" charset="0"/>
              </a:rPr>
              <a:t>return</a:t>
            </a:r>
            <a:r>
              <a:rPr lang="en-US" altLang="zh-CN" sz="1600" dirty="0">
                <a:solidFill>
                  <a:srgbClr val="D4D4D4"/>
                </a:solidFill>
                <a:latin typeface="Lucida Console" panose="020B0609040504020204" pitchFamily="49" charset="0"/>
              </a:rPr>
              <a:t> </a:t>
            </a:r>
            <a:r>
              <a:rPr lang="en-US" altLang="zh-CN" sz="1600" dirty="0">
                <a:solidFill>
                  <a:srgbClr val="569CD6"/>
                </a:solidFill>
                <a:latin typeface="Lucida Console" panose="020B0609040504020204" pitchFamily="49" charset="0"/>
              </a:rPr>
              <a:t>false</a:t>
            </a:r>
            <a:r>
              <a:rPr lang="en-US" altLang="zh-CN" sz="1600" dirty="0">
                <a:solidFill>
                  <a:srgbClr val="D4D4D4"/>
                </a:solidFill>
                <a:latin typeface="Lucida Console" panose="020B0609040504020204" pitchFamily="49" charset="0"/>
              </a:rPr>
              <a:t>;</a:t>
            </a:r>
          </a:p>
          <a:p>
            <a:r>
              <a:rPr lang="en-US" altLang="zh-CN" sz="1600" dirty="0">
                <a:solidFill>
                  <a:srgbClr val="D4D4D4"/>
                </a:solidFill>
                <a:latin typeface="Lucida Console" panose="020B0609040504020204" pitchFamily="49" charset="0"/>
              </a:rPr>
              <a:t>}</a:t>
            </a:r>
          </a:p>
          <a:p>
            <a:br>
              <a:rPr lang="en-US" altLang="zh-CN" sz="1600" dirty="0">
                <a:solidFill>
                  <a:srgbClr val="D4D4D4"/>
                </a:solidFill>
                <a:latin typeface="Lucida Console" panose="020B0609040504020204" pitchFamily="49" charset="0"/>
              </a:rPr>
            </a:br>
            <a:r>
              <a:rPr lang="en-US" altLang="zh-CN" sz="1600" dirty="0" err="1">
                <a:solidFill>
                  <a:srgbClr val="569CD6"/>
                </a:solidFill>
                <a:latin typeface="Lucida Console" panose="020B0609040504020204" pitchFamily="49" charset="0"/>
              </a:rPr>
              <a:t>int</a:t>
            </a:r>
            <a:r>
              <a:rPr lang="en-US" altLang="zh-CN" sz="1600" dirty="0">
                <a:solidFill>
                  <a:srgbClr val="D4D4D4"/>
                </a:solidFill>
                <a:latin typeface="Lucida Console" panose="020B0609040504020204" pitchFamily="49" charset="0"/>
              </a:rPr>
              <a:t> </a:t>
            </a:r>
            <a:r>
              <a:rPr lang="en-US" altLang="zh-CN" sz="1600" dirty="0">
                <a:solidFill>
                  <a:srgbClr val="DCDCAA"/>
                </a:solidFill>
                <a:latin typeface="Lucida Console" panose="020B0609040504020204" pitchFamily="49" charset="0"/>
              </a:rPr>
              <a:t>main</a:t>
            </a:r>
            <a:r>
              <a:rPr lang="en-US" altLang="zh-CN" sz="1600" dirty="0">
                <a:solidFill>
                  <a:srgbClr val="D4D4D4"/>
                </a:solidFill>
                <a:latin typeface="Lucida Console" panose="020B0609040504020204" pitchFamily="49" charset="0"/>
              </a:rPr>
              <a:t>()</a:t>
            </a:r>
          </a:p>
          <a:p>
            <a:r>
              <a:rPr lang="en-US" altLang="zh-CN" sz="1600" dirty="0">
                <a:solidFill>
                  <a:srgbClr val="D4D4D4"/>
                </a:solidFill>
                <a:latin typeface="Lucida Console" panose="020B0609040504020204" pitchFamily="49" charset="0"/>
              </a:rPr>
              <a:t>{</a:t>
            </a:r>
          </a:p>
          <a:p>
            <a:r>
              <a:rPr lang="en-US" altLang="zh-CN" sz="1600" dirty="0">
                <a:solidFill>
                  <a:srgbClr val="D4D4D4"/>
                </a:solidFill>
                <a:latin typeface="Lucida Console" panose="020B0609040504020204" pitchFamily="49" charset="0"/>
              </a:rPr>
              <a:t>    </a:t>
            </a:r>
            <a:r>
              <a:rPr lang="en-US" altLang="zh-CN" sz="1600" dirty="0" err="1">
                <a:solidFill>
                  <a:srgbClr val="569CD6"/>
                </a:solidFill>
                <a:latin typeface="Lucida Console" panose="020B0609040504020204" pitchFamily="49" charset="0"/>
              </a:rPr>
              <a:t>int</a:t>
            </a:r>
            <a:r>
              <a:rPr lang="en-US" altLang="zh-CN" sz="1600" dirty="0">
                <a:solidFill>
                  <a:srgbClr val="D4D4D4"/>
                </a:solidFill>
                <a:latin typeface="Lucida Console" panose="020B0609040504020204" pitchFamily="49" charset="0"/>
              </a:rPr>
              <a:t> thresh = </a:t>
            </a:r>
            <a:r>
              <a:rPr lang="en-US" altLang="zh-CN" sz="1600" dirty="0">
                <a:solidFill>
                  <a:srgbClr val="B5CEA8"/>
                </a:solidFill>
                <a:latin typeface="Lucida Console" panose="020B0609040504020204" pitchFamily="49" charset="0"/>
              </a:rPr>
              <a:t>10</a:t>
            </a:r>
            <a:r>
              <a:rPr lang="en-US" altLang="zh-CN" sz="1600" dirty="0">
                <a:solidFill>
                  <a:srgbClr val="D4D4D4"/>
                </a:solidFill>
                <a:latin typeface="Lucida Console" panose="020B0609040504020204" pitchFamily="49" charset="0"/>
              </a:rPr>
              <a:t>;</a:t>
            </a:r>
          </a:p>
          <a:p>
            <a:r>
              <a:rPr lang="en-US" altLang="zh-CN" sz="1600" dirty="0">
                <a:solidFill>
                  <a:srgbClr val="D4D4D4"/>
                </a:solidFill>
                <a:latin typeface="Lucida Console" panose="020B0609040504020204" pitchFamily="49" charset="0"/>
              </a:rPr>
              <a:t>    </a:t>
            </a:r>
            <a:r>
              <a:rPr lang="en-US" altLang="zh-CN" sz="1600" dirty="0" err="1">
                <a:solidFill>
                  <a:srgbClr val="D4D4D4"/>
                </a:solidFill>
                <a:latin typeface="Lucida Console" panose="020B0609040504020204" pitchFamily="49" charset="0"/>
              </a:rPr>
              <a:t>cout</a:t>
            </a:r>
            <a:r>
              <a:rPr lang="en-US" altLang="zh-CN" sz="1600" dirty="0">
                <a:solidFill>
                  <a:srgbClr val="D4D4D4"/>
                </a:solidFill>
                <a:latin typeface="Lucida Console" panose="020B0609040504020204" pitchFamily="49" charset="0"/>
              </a:rPr>
              <a:t> &lt;&lt; </a:t>
            </a:r>
            <a:r>
              <a:rPr lang="en-US" altLang="zh-CN" sz="1600" dirty="0" err="1">
                <a:solidFill>
                  <a:srgbClr val="DCDCAA"/>
                </a:solidFill>
                <a:latin typeface="Lucida Console" panose="020B0609040504020204" pitchFamily="49" charset="0"/>
              </a:rPr>
              <a:t>IsAny</a:t>
            </a:r>
            <a:r>
              <a:rPr lang="en-US" altLang="zh-CN" sz="1600" dirty="0">
                <a:solidFill>
                  <a:srgbClr val="D4D4D4"/>
                </a:solidFill>
                <a:latin typeface="Lucida Console" panose="020B0609040504020204" pitchFamily="49" charset="0"/>
              </a:rPr>
              <a:t>({</a:t>
            </a:r>
            <a:r>
              <a:rPr lang="en-US" altLang="zh-CN" sz="1600" dirty="0">
                <a:solidFill>
                  <a:srgbClr val="B5CEA8"/>
                </a:solidFill>
                <a:latin typeface="Lucida Console" panose="020B0609040504020204" pitchFamily="49" charset="0"/>
              </a:rPr>
              <a:t>10</a:t>
            </a:r>
            <a:r>
              <a:rPr lang="en-US" altLang="zh-CN" sz="1600" dirty="0">
                <a:solidFill>
                  <a:srgbClr val="D4D4D4"/>
                </a:solidFill>
                <a:latin typeface="Lucida Console" panose="020B0609040504020204" pitchFamily="49" charset="0"/>
              </a:rPr>
              <a:t>, </a:t>
            </a:r>
            <a:r>
              <a:rPr lang="en-US" altLang="zh-CN" sz="1600" dirty="0">
                <a:solidFill>
                  <a:srgbClr val="B5CEA8"/>
                </a:solidFill>
                <a:latin typeface="Lucida Console" panose="020B0609040504020204" pitchFamily="49" charset="0"/>
              </a:rPr>
              <a:t>11</a:t>
            </a:r>
            <a:r>
              <a:rPr lang="en-US" altLang="zh-CN" sz="1600" dirty="0">
                <a:solidFill>
                  <a:srgbClr val="D4D4D4"/>
                </a:solidFill>
                <a:latin typeface="Lucida Console" panose="020B0609040504020204" pitchFamily="49" charset="0"/>
              </a:rPr>
              <a:t>, </a:t>
            </a:r>
            <a:r>
              <a:rPr lang="en-US" altLang="zh-CN" sz="1600" dirty="0">
                <a:solidFill>
                  <a:srgbClr val="B5CEA8"/>
                </a:solidFill>
                <a:latin typeface="Lucida Console" panose="020B0609040504020204" pitchFamily="49" charset="0"/>
              </a:rPr>
              <a:t>12</a:t>
            </a:r>
            <a:r>
              <a:rPr lang="en-US" altLang="zh-CN" sz="1600" dirty="0">
                <a:solidFill>
                  <a:srgbClr val="D4D4D4"/>
                </a:solidFill>
                <a:latin typeface="Lucida Console" panose="020B0609040504020204" pitchFamily="49" charset="0"/>
              </a:rPr>
              <a:t>}, [</a:t>
            </a:r>
            <a:r>
              <a:rPr lang="en-US" altLang="zh-CN" sz="1600" dirty="0">
                <a:solidFill>
                  <a:srgbClr val="9CDCFE"/>
                </a:solidFill>
                <a:latin typeface="Lucida Console" panose="020B0609040504020204" pitchFamily="49" charset="0"/>
              </a:rPr>
              <a:t>thresh</a:t>
            </a:r>
            <a:r>
              <a:rPr lang="en-US" altLang="zh-CN" sz="1600" dirty="0">
                <a:solidFill>
                  <a:srgbClr val="D4D4D4"/>
                </a:solidFill>
                <a:latin typeface="Lucida Console" panose="020B0609040504020204" pitchFamily="49" charset="0"/>
              </a:rPr>
              <a:t>](</a:t>
            </a:r>
            <a:r>
              <a:rPr lang="en-US" altLang="zh-CN" sz="1600" dirty="0" err="1">
                <a:solidFill>
                  <a:srgbClr val="569CD6"/>
                </a:solidFill>
                <a:latin typeface="Lucida Console" panose="020B0609040504020204" pitchFamily="49" charset="0"/>
              </a:rPr>
              <a:t>int</a:t>
            </a:r>
            <a:r>
              <a:rPr lang="en-US" altLang="zh-CN" sz="1600" dirty="0">
                <a:solidFill>
                  <a:srgbClr val="D4D4D4"/>
                </a:solidFill>
                <a:latin typeface="Lucida Console" panose="020B0609040504020204" pitchFamily="49" charset="0"/>
              </a:rPr>
              <a:t> </a:t>
            </a:r>
            <a:r>
              <a:rPr lang="en-US" altLang="zh-CN" sz="1600" dirty="0">
                <a:solidFill>
                  <a:srgbClr val="9CDCFE"/>
                </a:solidFill>
                <a:latin typeface="Lucida Console" panose="020B0609040504020204" pitchFamily="49" charset="0"/>
              </a:rPr>
              <a:t>x</a:t>
            </a:r>
            <a:r>
              <a:rPr lang="en-US" altLang="zh-CN" sz="1600" dirty="0">
                <a:solidFill>
                  <a:srgbClr val="D4D4D4"/>
                </a:solidFill>
                <a:latin typeface="Lucida Console" panose="020B0609040504020204" pitchFamily="49" charset="0"/>
              </a:rPr>
              <a:t>) { </a:t>
            </a:r>
          </a:p>
          <a:p>
            <a:r>
              <a:rPr lang="en-US" altLang="zh-CN" sz="1600" dirty="0">
                <a:solidFill>
                  <a:srgbClr val="D4D4D4"/>
                </a:solidFill>
                <a:latin typeface="Lucida Console" panose="020B0609040504020204" pitchFamily="49" charset="0"/>
              </a:rPr>
              <a:t>                </a:t>
            </a:r>
            <a:r>
              <a:rPr lang="en-US" altLang="zh-CN" sz="1600" dirty="0">
                <a:solidFill>
                  <a:srgbClr val="C586C0"/>
                </a:solidFill>
                <a:latin typeface="Lucida Console" panose="020B0609040504020204" pitchFamily="49" charset="0"/>
              </a:rPr>
              <a:t>return</a:t>
            </a:r>
            <a:r>
              <a:rPr lang="en-US" altLang="zh-CN" sz="1600" dirty="0">
                <a:solidFill>
                  <a:srgbClr val="D4D4D4"/>
                </a:solidFill>
                <a:latin typeface="Lucida Console" panose="020B0609040504020204" pitchFamily="49" charset="0"/>
              </a:rPr>
              <a:t> x &lt; thresh; </a:t>
            </a:r>
          </a:p>
          <a:p>
            <a:r>
              <a:rPr lang="en-US" altLang="zh-CN" sz="1600" dirty="0">
                <a:solidFill>
                  <a:srgbClr val="D4D4D4"/>
                </a:solidFill>
                <a:latin typeface="Lucida Console" panose="020B0609040504020204" pitchFamily="49" charset="0"/>
              </a:rPr>
              <a:t>            });</a:t>
            </a:r>
          </a:p>
          <a:p>
            <a:r>
              <a:rPr lang="en-US" altLang="zh-CN" sz="1600" dirty="0">
                <a:solidFill>
                  <a:srgbClr val="D4D4D4"/>
                </a:solidFill>
                <a:latin typeface="Lucida Console" panose="020B0609040504020204" pitchFamily="49" charset="0"/>
              </a:rPr>
              <a:t>    </a:t>
            </a:r>
            <a:r>
              <a:rPr lang="en-US" altLang="zh-CN" sz="1600" dirty="0">
                <a:solidFill>
                  <a:srgbClr val="C586C0"/>
                </a:solidFill>
                <a:latin typeface="Lucida Console" panose="020B0609040504020204" pitchFamily="49" charset="0"/>
              </a:rPr>
              <a:t>return</a:t>
            </a:r>
            <a:r>
              <a:rPr lang="en-US" altLang="zh-CN" sz="1600" dirty="0">
                <a:solidFill>
                  <a:srgbClr val="D4D4D4"/>
                </a:solidFill>
                <a:latin typeface="Lucida Console" panose="020B0609040504020204" pitchFamily="49" charset="0"/>
              </a:rPr>
              <a:t> </a:t>
            </a:r>
            <a:r>
              <a:rPr lang="en-US" altLang="zh-CN" sz="1600" dirty="0">
                <a:solidFill>
                  <a:srgbClr val="B5CEA8"/>
                </a:solidFill>
                <a:latin typeface="Lucida Console" panose="020B0609040504020204" pitchFamily="49" charset="0"/>
              </a:rPr>
              <a:t>0</a:t>
            </a:r>
            <a:r>
              <a:rPr lang="en-US" altLang="zh-CN" sz="1600" dirty="0">
                <a:solidFill>
                  <a:srgbClr val="D4D4D4"/>
                </a:solidFill>
                <a:latin typeface="Lucida Console" panose="020B0609040504020204" pitchFamily="49" charset="0"/>
              </a:rPr>
              <a:t>;</a:t>
            </a:r>
          </a:p>
          <a:p>
            <a:r>
              <a:rPr lang="en-US" altLang="zh-CN" sz="1600" dirty="0">
                <a:solidFill>
                  <a:srgbClr val="D4D4D4"/>
                </a:solidFill>
                <a:latin typeface="Lucida Console" panose="020B0609040504020204" pitchFamily="49" charset="0"/>
              </a:rPr>
              <a:t>}</a:t>
            </a:r>
          </a:p>
        </p:txBody>
      </p:sp>
      <p:sp>
        <p:nvSpPr>
          <p:cNvPr id="14" name="矩形 13"/>
          <p:cNvSpPr/>
          <p:nvPr/>
        </p:nvSpPr>
        <p:spPr>
          <a:xfrm>
            <a:off x="4271192" y="5011310"/>
            <a:ext cx="2169375" cy="391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496065" y="4378847"/>
            <a:ext cx="3067761" cy="584775"/>
          </a:xfrm>
          <a:prstGeom prst="rect">
            <a:avLst/>
          </a:prstGeom>
          <a:noFill/>
        </p:spPr>
        <p:txBody>
          <a:bodyPr wrap="square" rtlCol="0">
            <a:spAutoFit/>
          </a:bodyPr>
          <a:lstStyle/>
          <a:p>
            <a:r>
              <a:rPr lang="zh-CN" altLang="en-US" sz="1600" dirty="0">
                <a:solidFill>
                  <a:srgbClr val="FF0000"/>
                </a:solidFill>
                <a:latin typeface="微软雅黑" panose="020B0503020204020204" pitchFamily="34" charset="-122"/>
                <a:ea typeface="微软雅黑" panose="020B0503020204020204" pitchFamily="34" charset="-122"/>
              </a:rPr>
              <a:t>等同于编译器自动写一个仿函数类，并且构造一个该类的实例</a:t>
            </a:r>
          </a:p>
        </p:txBody>
      </p:sp>
      <p:sp>
        <p:nvSpPr>
          <p:cNvPr id="16" name="矩形 15"/>
          <p:cNvSpPr/>
          <p:nvPr/>
        </p:nvSpPr>
        <p:spPr>
          <a:xfrm>
            <a:off x="6977664" y="919235"/>
            <a:ext cx="4843622" cy="923330"/>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注意：编译器自动生成的</a:t>
            </a:r>
            <a:r>
              <a:rPr lang="en-US" altLang="zh-CN" dirty="0">
                <a:latin typeface="微软雅黑" panose="020B0503020204020204" pitchFamily="34" charset="-122"/>
                <a:ea typeface="微软雅黑" panose="020B0503020204020204" pitchFamily="34" charset="-122"/>
              </a:rPr>
              <a:t>lambda</a:t>
            </a:r>
            <a:r>
              <a:rPr lang="zh-CN" altLang="en-US" dirty="0">
                <a:latin typeface="微软雅黑" panose="020B0503020204020204" pitchFamily="34" charset="-122"/>
                <a:ea typeface="微软雅黑" panose="020B0503020204020204" pitchFamily="34" charset="-122"/>
              </a:rPr>
              <a:t>函数对象没有类名，获取其类型的方法只能用</a:t>
            </a:r>
            <a:r>
              <a:rPr lang="en-US" altLang="zh-CN" b="1" dirty="0" err="1">
                <a:latin typeface="微软雅黑" panose="020B0503020204020204" pitchFamily="34" charset="-122"/>
                <a:ea typeface="微软雅黑" panose="020B0503020204020204" pitchFamily="34" charset="-122"/>
              </a:rPr>
              <a:t>decltype</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任何两个</a:t>
            </a:r>
            <a:r>
              <a:rPr lang="en-US" altLang="zh-CN" b="1" dirty="0">
                <a:latin typeface="微软雅黑" panose="020B0503020204020204" pitchFamily="34" charset="-122"/>
                <a:ea typeface="微软雅黑" panose="020B0503020204020204" pitchFamily="34" charset="-122"/>
              </a:rPr>
              <a:t>lambda</a:t>
            </a:r>
            <a:r>
              <a:rPr lang="zh-CN" altLang="en-US" b="1" dirty="0">
                <a:latin typeface="微软雅黑" panose="020B0503020204020204" pitchFamily="34" charset="-122"/>
                <a:ea typeface="微软雅黑" panose="020B0503020204020204" pitchFamily="34" charset="-122"/>
              </a:rPr>
              <a:t>类型都不一样。</a:t>
            </a:r>
            <a:endParaRPr lang="en-US" altLang="zh-CN" b="1" dirty="0">
              <a:latin typeface="微软雅黑" panose="020B0503020204020204" pitchFamily="34" charset="-122"/>
              <a:ea typeface="微软雅黑" panose="020B0503020204020204" pitchFamily="34" charset="-122"/>
            </a:endParaRPr>
          </a:p>
        </p:txBody>
      </p:sp>
      <p:sp>
        <p:nvSpPr>
          <p:cNvPr id="5" name="矩形 4"/>
          <p:cNvSpPr/>
          <p:nvPr/>
        </p:nvSpPr>
        <p:spPr>
          <a:xfrm>
            <a:off x="6852330" y="2608721"/>
            <a:ext cx="5094290" cy="2062103"/>
          </a:xfrm>
          <a:prstGeom prst="rect">
            <a:avLst/>
          </a:prstGeom>
          <a:solidFill>
            <a:schemeClr val="tx1"/>
          </a:solidFill>
        </p:spPr>
        <p:txBody>
          <a:bodyPr wrap="square">
            <a:spAutoFit/>
          </a:bodyPr>
          <a:lstStyle/>
          <a:p>
            <a:r>
              <a:rPr lang="en-US" altLang="zh-CN" sz="1600" dirty="0" err="1">
                <a:solidFill>
                  <a:srgbClr val="569CD6"/>
                </a:solidFill>
                <a:latin typeface="Lucida Console" panose="020B0609040504020204" pitchFamily="49" charset="0"/>
              </a:rPr>
              <a:t>int</a:t>
            </a:r>
            <a:r>
              <a:rPr lang="en-US" altLang="zh-CN" sz="1600" dirty="0">
                <a:solidFill>
                  <a:srgbClr val="D4D4D4"/>
                </a:solidFill>
                <a:latin typeface="Lucida Console" panose="020B0609040504020204" pitchFamily="49" charset="0"/>
              </a:rPr>
              <a:t> thresh = </a:t>
            </a:r>
            <a:r>
              <a:rPr lang="en-US" altLang="zh-CN" sz="1600" dirty="0">
                <a:solidFill>
                  <a:srgbClr val="B5CEA8"/>
                </a:solidFill>
                <a:latin typeface="Lucida Console" panose="020B0609040504020204" pitchFamily="49" charset="0"/>
              </a:rPr>
              <a:t>10</a:t>
            </a:r>
            <a:r>
              <a:rPr lang="en-US" altLang="zh-CN" sz="1600" dirty="0">
                <a:solidFill>
                  <a:srgbClr val="D4D4D4"/>
                </a:solidFill>
                <a:latin typeface="Lucida Console" panose="020B0609040504020204" pitchFamily="49" charset="0"/>
              </a:rPr>
              <a:t>;</a:t>
            </a:r>
          </a:p>
          <a:p>
            <a:r>
              <a:rPr lang="en-US" altLang="zh-CN" sz="1600" dirty="0">
                <a:solidFill>
                  <a:srgbClr val="569CD6"/>
                </a:solidFill>
                <a:latin typeface="Lucida Console" panose="020B0609040504020204" pitchFamily="49" charset="0"/>
              </a:rPr>
              <a:t>auto</a:t>
            </a:r>
            <a:r>
              <a:rPr lang="en-US" altLang="zh-CN" sz="1600" dirty="0">
                <a:solidFill>
                  <a:srgbClr val="D4D4D4"/>
                </a:solidFill>
                <a:latin typeface="Lucida Console" panose="020B0609040504020204" pitchFamily="49" charset="0"/>
              </a:rPr>
              <a:t> </a:t>
            </a:r>
            <a:r>
              <a:rPr lang="en-US" altLang="zh-CN" sz="1600" dirty="0" err="1">
                <a:solidFill>
                  <a:srgbClr val="D4D4D4"/>
                </a:solidFill>
                <a:latin typeface="Lucida Console" panose="020B0609040504020204" pitchFamily="49" charset="0"/>
              </a:rPr>
              <a:t>lambdaA</a:t>
            </a:r>
            <a:r>
              <a:rPr lang="en-US" altLang="zh-CN" sz="1600" dirty="0">
                <a:solidFill>
                  <a:srgbClr val="D4D4D4"/>
                </a:solidFill>
                <a:latin typeface="Lucida Console" panose="020B0609040504020204" pitchFamily="49" charset="0"/>
              </a:rPr>
              <a:t> = [</a:t>
            </a:r>
            <a:r>
              <a:rPr lang="en-US" altLang="zh-CN" sz="1600" dirty="0">
                <a:solidFill>
                  <a:srgbClr val="9CDCFE"/>
                </a:solidFill>
                <a:latin typeface="Lucida Console" panose="020B0609040504020204" pitchFamily="49" charset="0"/>
              </a:rPr>
              <a:t>thresh</a:t>
            </a:r>
            <a:r>
              <a:rPr lang="en-US" altLang="zh-CN" sz="1600" dirty="0">
                <a:solidFill>
                  <a:srgbClr val="D4D4D4"/>
                </a:solidFill>
                <a:latin typeface="Lucida Console" panose="020B0609040504020204" pitchFamily="49" charset="0"/>
              </a:rPr>
              <a:t>](</a:t>
            </a:r>
            <a:r>
              <a:rPr lang="en-US" altLang="zh-CN" sz="1600" dirty="0" err="1">
                <a:solidFill>
                  <a:srgbClr val="569CD6"/>
                </a:solidFill>
                <a:latin typeface="Lucida Console" panose="020B0609040504020204" pitchFamily="49" charset="0"/>
              </a:rPr>
              <a:t>int</a:t>
            </a:r>
            <a:r>
              <a:rPr lang="en-US" altLang="zh-CN" sz="1600" dirty="0">
                <a:solidFill>
                  <a:srgbClr val="D4D4D4"/>
                </a:solidFill>
                <a:latin typeface="Lucida Console" panose="020B0609040504020204" pitchFamily="49" charset="0"/>
              </a:rPr>
              <a:t> </a:t>
            </a:r>
            <a:r>
              <a:rPr lang="en-US" altLang="zh-CN" sz="1600" dirty="0">
                <a:solidFill>
                  <a:srgbClr val="9CDCFE"/>
                </a:solidFill>
                <a:latin typeface="Lucida Console" panose="020B0609040504020204" pitchFamily="49" charset="0"/>
              </a:rPr>
              <a:t>x</a:t>
            </a:r>
            <a:r>
              <a:rPr lang="en-US" altLang="zh-CN" sz="1600" dirty="0">
                <a:solidFill>
                  <a:srgbClr val="D4D4D4"/>
                </a:solidFill>
                <a:latin typeface="Lucida Console" panose="020B0609040504020204" pitchFamily="49" charset="0"/>
              </a:rPr>
              <a:t>) { </a:t>
            </a:r>
          </a:p>
          <a:p>
            <a:r>
              <a:rPr lang="en-US" altLang="zh-CN" sz="1600" dirty="0">
                <a:solidFill>
                  <a:srgbClr val="D4D4D4"/>
                </a:solidFill>
                <a:latin typeface="Lucida Console" panose="020B0609040504020204" pitchFamily="49" charset="0"/>
              </a:rPr>
              <a:t>                    </a:t>
            </a:r>
            <a:r>
              <a:rPr lang="en-US" altLang="zh-CN" sz="1600" dirty="0">
                <a:solidFill>
                  <a:srgbClr val="C586C0"/>
                </a:solidFill>
                <a:latin typeface="Lucida Console" panose="020B0609040504020204" pitchFamily="49" charset="0"/>
              </a:rPr>
              <a:t>return</a:t>
            </a:r>
            <a:r>
              <a:rPr lang="en-US" altLang="zh-CN" sz="1600" dirty="0">
                <a:solidFill>
                  <a:srgbClr val="D4D4D4"/>
                </a:solidFill>
                <a:latin typeface="Lucida Console" panose="020B0609040504020204" pitchFamily="49" charset="0"/>
              </a:rPr>
              <a:t> x &lt; thresh; </a:t>
            </a:r>
          </a:p>
          <a:p>
            <a:r>
              <a:rPr lang="en-US" altLang="zh-CN" sz="1600" dirty="0">
                <a:solidFill>
                  <a:srgbClr val="D4D4D4"/>
                </a:solidFill>
                <a:latin typeface="Lucida Console" panose="020B0609040504020204" pitchFamily="49" charset="0"/>
              </a:rPr>
              <a:t>                };</a:t>
            </a:r>
          </a:p>
          <a:p>
            <a:r>
              <a:rPr lang="en-US" altLang="zh-CN" sz="1600" dirty="0">
                <a:solidFill>
                  <a:srgbClr val="569CD6"/>
                </a:solidFill>
                <a:latin typeface="Lucida Console" panose="020B0609040504020204" pitchFamily="49" charset="0"/>
              </a:rPr>
              <a:t>auto</a:t>
            </a:r>
            <a:r>
              <a:rPr lang="en-US" altLang="zh-CN" sz="1600" dirty="0">
                <a:solidFill>
                  <a:srgbClr val="D4D4D4"/>
                </a:solidFill>
                <a:latin typeface="Lucida Console" panose="020B0609040504020204" pitchFamily="49" charset="0"/>
              </a:rPr>
              <a:t> </a:t>
            </a:r>
            <a:r>
              <a:rPr lang="en-US" altLang="zh-CN" sz="1600" dirty="0" err="1">
                <a:solidFill>
                  <a:srgbClr val="D4D4D4"/>
                </a:solidFill>
                <a:latin typeface="Lucida Console" panose="020B0609040504020204" pitchFamily="49" charset="0"/>
              </a:rPr>
              <a:t>lambdaB</a:t>
            </a:r>
            <a:r>
              <a:rPr lang="en-US" altLang="zh-CN" sz="1600" dirty="0">
                <a:solidFill>
                  <a:srgbClr val="D4D4D4"/>
                </a:solidFill>
                <a:latin typeface="Lucida Console" panose="020B0609040504020204" pitchFamily="49" charset="0"/>
              </a:rPr>
              <a:t> = [</a:t>
            </a:r>
            <a:r>
              <a:rPr lang="en-US" altLang="zh-CN" sz="1600" dirty="0">
                <a:solidFill>
                  <a:srgbClr val="9CDCFE"/>
                </a:solidFill>
                <a:latin typeface="Lucida Console" panose="020B0609040504020204" pitchFamily="49" charset="0"/>
              </a:rPr>
              <a:t>thresh</a:t>
            </a:r>
            <a:r>
              <a:rPr lang="en-US" altLang="zh-CN" sz="1600" dirty="0">
                <a:solidFill>
                  <a:srgbClr val="D4D4D4"/>
                </a:solidFill>
                <a:latin typeface="Lucida Console" panose="020B0609040504020204" pitchFamily="49" charset="0"/>
              </a:rPr>
              <a:t>](</a:t>
            </a:r>
            <a:r>
              <a:rPr lang="en-US" altLang="zh-CN" sz="1600" dirty="0" err="1">
                <a:solidFill>
                  <a:srgbClr val="569CD6"/>
                </a:solidFill>
                <a:latin typeface="Lucida Console" panose="020B0609040504020204" pitchFamily="49" charset="0"/>
              </a:rPr>
              <a:t>int</a:t>
            </a:r>
            <a:r>
              <a:rPr lang="en-US" altLang="zh-CN" sz="1600" dirty="0">
                <a:solidFill>
                  <a:srgbClr val="D4D4D4"/>
                </a:solidFill>
                <a:latin typeface="Lucida Console" panose="020B0609040504020204" pitchFamily="49" charset="0"/>
              </a:rPr>
              <a:t> </a:t>
            </a:r>
            <a:r>
              <a:rPr lang="en-US" altLang="zh-CN" sz="1600" dirty="0">
                <a:solidFill>
                  <a:srgbClr val="9CDCFE"/>
                </a:solidFill>
                <a:latin typeface="Lucida Console" panose="020B0609040504020204" pitchFamily="49" charset="0"/>
              </a:rPr>
              <a:t>x</a:t>
            </a:r>
            <a:r>
              <a:rPr lang="en-US" altLang="zh-CN" sz="1600" dirty="0">
                <a:solidFill>
                  <a:srgbClr val="D4D4D4"/>
                </a:solidFill>
                <a:latin typeface="Lucida Console" panose="020B0609040504020204" pitchFamily="49" charset="0"/>
              </a:rPr>
              <a:t>) { </a:t>
            </a:r>
          </a:p>
          <a:p>
            <a:r>
              <a:rPr lang="en-US" altLang="zh-CN" sz="1600" dirty="0">
                <a:solidFill>
                  <a:srgbClr val="D4D4D4"/>
                </a:solidFill>
                <a:latin typeface="Lucida Console" panose="020B0609040504020204" pitchFamily="49" charset="0"/>
              </a:rPr>
              <a:t>                    </a:t>
            </a:r>
            <a:r>
              <a:rPr lang="en-US" altLang="zh-CN" sz="1600" dirty="0">
                <a:solidFill>
                  <a:srgbClr val="C586C0"/>
                </a:solidFill>
                <a:latin typeface="Lucida Console" panose="020B0609040504020204" pitchFamily="49" charset="0"/>
              </a:rPr>
              <a:t>return</a:t>
            </a:r>
            <a:r>
              <a:rPr lang="en-US" altLang="zh-CN" sz="1600" dirty="0">
                <a:solidFill>
                  <a:srgbClr val="D4D4D4"/>
                </a:solidFill>
                <a:latin typeface="Lucida Console" panose="020B0609040504020204" pitchFamily="49" charset="0"/>
              </a:rPr>
              <a:t> x &lt; thresh; </a:t>
            </a:r>
          </a:p>
          <a:p>
            <a:r>
              <a:rPr lang="en-US" altLang="zh-CN" sz="1600" dirty="0">
                <a:solidFill>
                  <a:srgbClr val="D4D4D4"/>
                </a:solidFill>
                <a:latin typeface="Lucida Console" panose="020B0609040504020204" pitchFamily="49" charset="0"/>
              </a:rPr>
              <a:t>                };</a:t>
            </a:r>
          </a:p>
          <a:p>
            <a:r>
              <a:rPr lang="en-US" altLang="zh-CN" sz="1600" dirty="0" err="1">
                <a:solidFill>
                  <a:srgbClr val="569CD6"/>
                </a:solidFill>
                <a:latin typeface="Lucida Console" panose="020B0609040504020204" pitchFamily="49" charset="0"/>
              </a:rPr>
              <a:t>decltype</a:t>
            </a:r>
            <a:r>
              <a:rPr lang="en-US" altLang="zh-CN" sz="1600" dirty="0">
                <a:solidFill>
                  <a:srgbClr val="D4D4D4"/>
                </a:solidFill>
                <a:latin typeface="Lucida Console" panose="020B0609040504020204" pitchFamily="49" charset="0"/>
              </a:rPr>
              <a:t>(</a:t>
            </a:r>
            <a:r>
              <a:rPr lang="en-US" altLang="zh-CN" sz="1600" dirty="0" err="1">
                <a:solidFill>
                  <a:srgbClr val="D4D4D4"/>
                </a:solidFill>
                <a:latin typeface="Lucida Console" panose="020B0609040504020204" pitchFamily="49" charset="0"/>
              </a:rPr>
              <a:t>lambdaA</a:t>
            </a:r>
            <a:r>
              <a:rPr lang="en-US" altLang="zh-CN" sz="1600" dirty="0">
                <a:solidFill>
                  <a:srgbClr val="D4D4D4"/>
                </a:solidFill>
                <a:latin typeface="Lucida Console" panose="020B0609040504020204" pitchFamily="49" charset="0"/>
              </a:rPr>
              <a:t>)&amp; lambdaA2 = </a:t>
            </a:r>
            <a:r>
              <a:rPr lang="en-US" altLang="zh-CN" sz="1600" dirty="0" err="1">
                <a:solidFill>
                  <a:srgbClr val="D4D4D4"/>
                </a:solidFill>
                <a:latin typeface="Lucida Console" panose="020B0609040504020204" pitchFamily="49" charset="0"/>
              </a:rPr>
              <a:t>lambdaA</a:t>
            </a:r>
            <a:r>
              <a:rPr lang="en-US" altLang="zh-CN" sz="1600" dirty="0">
                <a:solidFill>
                  <a:srgbClr val="D4D4D4"/>
                </a:solidFill>
                <a:latin typeface="Lucida Console" panose="020B0609040504020204" pitchFamily="49" charset="0"/>
              </a:rPr>
              <a:t>;</a:t>
            </a:r>
          </a:p>
        </p:txBody>
      </p:sp>
      <p:sp>
        <p:nvSpPr>
          <p:cNvPr id="17" name="矩形 16"/>
          <p:cNvSpPr/>
          <p:nvPr/>
        </p:nvSpPr>
        <p:spPr>
          <a:xfrm>
            <a:off x="6894185" y="2887050"/>
            <a:ext cx="1563691" cy="2895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6894185" y="3634423"/>
            <a:ext cx="1563691" cy="2895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6929336" y="3279935"/>
            <a:ext cx="1449865" cy="338554"/>
          </a:xfrm>
          <a:prstGeom prst="rect">
            <a:avLst/>
          </a:prstGeom>
          <a:noFill/>
        </p:spPr>
        <p:txBody>
          <a:bodyPr wrap="square" rtlCol="0">
            <a:spAutoFit/>
          </a:bodyPr>
          <a:lstStyle/>
          <a:p>
            <a:r>
              <a:rPr lang="zh-CN" altLang="en-US" sz="1600" dirty="0">
                <a:solidFill>
                  <a:srgbClr val="FF0000"/>
                </a:solidFill>
                <a:latin typeface="微软雅黑" panose="020B0503020204020204" pitchFamily="34" charset="-122"/>
                <a:ea typeface="微软雅黑" panose="020B0503020204020204" pitchFamily="34" charset="-122"/>
              </a:rPr>
              <a:t>两个类型不同</a:t>
            </a:r>
          </a:p>
        </p:txBody>
      </p:sp>
      <p:sp>
        <p:nvSpPr>
          <p:cNvPr id="20" name="矩形 19"/>
          <p:cNvSpPr/>
          <p:nvPr/>
        </p:nvSpPr>
        <p:spPr>
          <a:xfrm>
            <a:off x="6894185" y="4318235"/>
            <a:ext cx="2134094" cy="2895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6824384" y="4653351"/>
            <a:ext cx="3829821" cy="338554"/>
          </a:xfrm>
          <a:prstGeom prst="rect">
            <a:avLst/>
          </a:prstGeom>
          <a:noFill/>
        </p:spPr>
        <p:txBody>
          <a:bodyPr wrap="square" rtlCol="0">
            <a:spAutoFit/>
          </a:bodyPr>
          <a:lstStyle/>
          <a:p>
            <a:r>
              <a:rPr lang="en-US" altLang="zh-CN" sz="1600" dirty="0" err="1">
                <a:solidFill>
                  <a:srgbClr val="FF0000"/>
                </a:solidFill>
                <a:latin typeface="微软雅黑" panose="020B0503020204020204" pitchFamily="34" charset="-122"/>
                <a:ea typeface="微软雅黑" panose="020B0503020204020204" pitchFamily="34" charset="-122"/>
              </a:rPr>
              <a:t>decltype</a:t>
            </a:r>
            <a:r>
              <a:rPr lang="zh-CN" altLang="en-US" sz="1600" dirty="0">
                <a:solidFill>
                  <a:srgbClr val="FF0000"/>
                </a:solidFill>
                <a:latin typeface="微软雅黑" panose="020B0503020204020204" pitchFamily="34" charset="-122"/>
                <a:ea typeface="微软雅黑" panose="020B0503020204020204" pitchFamily="34" charset="-122"/>
              </a:rPr>
              <a:t>用于从实例推导出对象的类型</a:t>
            </a:r>
          </a:p>
        </p:txBody>
      </p:sp>
      <p:grpSp>
        <p:nvGrpSpPr>
          <p:cNvPr id="22" name="组合 21"/>
          <p:cNvGrpSpPr/>
          <p:nvPr/>
        </p:nvGrpSpPr>
        <p:grpSpPr>
          <a:xfrm>
            <a:off x="429289" y="234246"/>
            <a:ext cx="6916726" cy="506086"/>
            <a:chOff x="321760" y="175643"/>
            <a:chExt cx="5186344" cy="379477"/>
          </a:xfrm>
        </p:grpSpPr>
        <p:sp>
          <p:nvSpPr>
            <p:cNvPr id="23" name="Title 1">
              <a:extLst>
                <a:ext uri="{FF2B5EF4-FFF2-40B4-BE49-F238E27FC236}">
                  <a16:creationId xmlns:a16="http://schemas.microsoft.com/office/drawing/2014/main" id="{6892040A-94F3-474F-8198-4204E9168CEC}"/>
                </a:ext>
              </a:extLst>
            </p:cNvPr>
            <p:cNvSpPr txBox="1">
              <a:spLocks/>
            </p:cNvSpPr>
            <p:nvPr/>
          </p:nvSpPr>
          <p:spPr>
            <a:xfrm>
              <a:off x="611560" y="175643"/>
              <a:ext cx="48965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dirty="0">
                  <a:solidFill>
                    <a:schemeClr val="tx1">
                      <a:lumMod val="65000"/>
                      <a:lumOff val="35000"/>
                    </a:schemeClr>
                  </a:solidFill>
                  <a:latin typeface="+mn-lt"/>
                  <a:ea typeface="+mn-ea"/>
                  <a:cs typeface="+mn-ea"/>
                  <a:sym typeface="+mn-lt"/>
                </a:rPr>
                <a:t>lambda</a:t>
              </a:r>
              <a:r>
                <a:rPr lang="zh-CN" altLang="en-US" sz="2400" dirty="0">
                  <a:solidFill>
                    <a:schemeClr val="tx1">
                      <a:lumMod val="65000"/>
                      <a:lumOff val="35000"/>
                    </a:schemeClr>
                  </a:solidFill>
                  <a:latin typeface="+mn-lt"/>
                  <a:ea typeface="+mn-ea"/>
                  <a:cs typeface="+mn-ea"/>
                  <a:sym typeface="+mn-lt"/>
                </a:rPr>
                <a:t>函数</a:t>
              </a:r>
            </a:p>
          </p:txBody>
        </p:sp>
        <p:sp>
          <p:nvSpPr>
            <p:cNvPr id="24" name="Diamond 33">
              <a:extLst>
                <a:ext uri="{FF2B5EF4-FFF2-40B4-BE49-F238E27FC236}">
                  <a16:creationId xmlns:a16="http://schemas.microsoft.com/office/drawing/2014/main" id="{88651C82-D860-43A5-951F-058DAA88FBBC}"/>
                </a:ext>
              </a:extLst>
            </p:cNvPr>
            <p:cNvSpPr/>
            <p:nvPr/>
          </p:nvSpPr>
          <p:spPr>
            <a:xfrm>
              <a:off x="321760" y="254774"/>
              <a:ext cx="250083" cy="250083"/>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70000" lnSpcReduction="20000"/>
            </a:bodyPr>
            <a:lstStyle/>
            <a:p>
              <a:pPr algn="ctr"/>
              <a:endParaRPr lang="en-US" altLang="zh-CN" dirty="0">
                <a:solidFill>
                  <a:schemeClr val="bg1"/>
                </a:solidFill>
                <a:cs typeface="+mn-ea"/>
                <a:sym typeface="+mn-lt"/>
              </a:endParaRPr>
            </a:p>
          </p:txBody>
        </p:sp>
      </p:grpSp>
    </p:spTree>
    <p:extLst>
      <p:ext uri="{BB962C8B-B14F-4D97-AF65-F5344CB8AC3E}">
        <p14:creationId xmlns:p14="http://schemas.microsoft.com/office/powerpoint/2010/main" val="2466893410"/>
      </p:ext>
    </p:extLst>
  </p:cSld>
  <p:clrMapOvr>
    <a:masterClrMapping/>
  </p:clrMapOvr>
  <p:transition advClick="0" advTm="8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p:bldP spid="5" grpId="0" animBg="1"/>
      <p:bldP spid="17" grpId="0" animBg="1"/>
      <p:bldP spid="18" grpId="0" animBg="1"/>
      <p:bldP spid="19" grpId="0"/>
      <p:bldP spid="20" grpId="0" animBg="1"/>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144250" y="875509"/>
            <a:ext cx="8415094" cy="369332"/>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lambda</a:t>
            </a:r>
            <a:r>
              <a:rPr lang="zh-CN" altLang="en-US" dirty="0">
                <a:latin typeface="微软雅黑" panose="020B0503020204020204" pitchFamily="34" charset="-122"/>
                <a:ea typeface="微软雅黑" panose="020B0503020204020204" pitchFamily="34" charset="-122"/>
              </a:rPr>
              <a:t>通常和</a:t>
            </a:r>
            <a:r>
              <a:rPr lang="en-US" altLang="zh-CN" dirty="0">
                <a:latin typeface="微软雅黑" panose="020B0503020204020204" pitchFamily="34" charset="-122"/>
                <a:ea typeface="微软雅黑" panose="020B0503020204020204" pitchFamily="34" charset="-122"/>
              </a:rPr>
              <a:t>STL</a:t>
            </a:r>
            <a:r>
              <a:rPr lang="zh-CN" altLang="en-US" dirty="0">
                <a:latin typeface="微软雅黑" panose="020B0503020204020204" pitchFamily="34" charset="-122"/>
                <a:ea typeface="微软雅黑" panose="020B0503020204020204" pitchFamily="34" charset="-122"/>
              </a:rPr>
              <a:t>算法结合使用，比如指定查找条件，排序条件等。</a:t>
            </a:r>
            <a:endParaRPr lang="en-US" altLang="zh-CN" dirty="0">
              <a:latin typeface="微软雅黑" panose="020B0503020204020204" pitchFamily="34" charset="-122"/>
              <a:ea typeface="微软雅黑" panose="020B0503020204020204" pitchFamily="34" charset="-122"/>
            </a:endParaRPr>
          </a:p>
        </p:txBody>
      </p:sp>
      <p:sp>
        <p:nvSpPr>
          <p:cNvPr id="3" name="矩形 2"/>
          <p:cNvSpPr/>
          <p:nvPr/>
        </p:nvSpPr>
        <p:spPr>
          <a:xfrm>
            <a:off x="1780227" y="1329077"/>
            <a:ext cx="8752736" cy="584775"/>
          </a:xfrm>
          <a:prstGeom prst="rect">
            <a:avLst/>
          </a:prstGeom>
          <a:solidFill>
            <a:schemeClr val="tx1"/>
          </a:solidFill>
        </p:spPr>
        <p:txBody>
          <a:bodyPr wrap="square">
            <a:spAutoFit/>
          </a:bodyPr>
          <a:lstStyle/>
          <a:p>
            <a:r>
              <a:rPr lang="en-US" altLang="zh-CN" sz="1600" dirty="0">
                <a:solidFill>
                  <a:srgbClr val="D4D4D4"/>
                </a:solidFill>
                <a:latin typeface="Lucida Console" panose="020B0609040504020204" pitchFamily="49" charset="0"/>
              </a:rPr>
              <a:t>vector&lt;</a:t>
            </a:r>
            <a:r>
              <a:rPr lang="en-US" altLang="zh-CN" sz="1600" dirty="0" err="1">
                <a:solidFill>
                  <a:srgbClr val="569CD6"/>
                </a:solidFill>
                <a:latin typeface="Lucida Console" panose="020B0609040504020204" pitchFamily="49" charset="0"/>
              </a:rPr>
              <a:t>int</a:t>
            </a:r>
            <a:r>
              <a:rPr lang="en-US" altLang="zh-CN" sz="1600" dirty="0">
                <a:solidFill>
                  <a:srgbClr val="D4D4D4"/>
                </a:solidFill>
                <a:latin typeface="Lucida Console" panose="020B0609040504020204" pitchFamily="49" charset="0"/>
              </a:rPr>
              <a:t>&gt; v{</a:t>
            </a:r>
            <a:r>
              <a:rPr lang="en-US" altLang="zh-CN" sz="1600" dirty="0">
                <a:solidFill>
                  <a:srgbClr val="B5CEA8"/>
                </a:solidFill>
                <a:latin typeface="Lucida Console" panose="020B0609040504020204" pitchFamily="49" charset="0"/>
              </a:rPr>
              <a:t>0</a:t>
            </a:r>
            <a:r>
              <a:rPr lang="en-US" altLang="zh-CN" sz="1600" dirty="0">
                <a:solidFill>
                  <a:srgbClr val="D4D4D4"/>
                </a:solidFill>
                <a:latin typeface="Lucida Console" panose="020B0609040504020204" pitchFamily="49" charset="0"/>
              </a:rPr>
              <a:t>, </a:t>
            </a:r>
            <a:r>
              <a:rPr lang="en-US" altLang="zh-CN" sz="1600" dirty="0">
                <a:solidFill>
                  <a:srgbClr val="B5CEA8"/>
                </a:solidFill>
                <a:latin typeface="Lucida Console" panose="020B0609040504020204" pitchFamily="49" charset="0"/>
              </a:rPr>
              <a:t>1</a:t>
            </a:r>
            <a:r>
              <a:rPr lang="en-US" altLang="zh-CN" sz="1600" dirty="0">
                <a:solidFill>
                  <a:srgbClr val="D4D4D4"/>
                </a:solidFill>
                <a:latin typeface="Lucida Console" panose="020B0609040504020204" pitchFamily="49" charset="0"/>
              </a:rPr>
              <a:t>, </a:t>
            </a:r>
            <a:r>
              <a:rPr lang="en-US" altLang="zh-CN" sz="1600" dirty="0">
                <a:solidFill>
                  <a:srgbClr val="B5CEA8"/>
                </a:solidFill>
                <a:latin typeface="Lucida Console" panose="020B0609040504020204" pitchFamily="49" charset="0"/>
              </a:rPr>
              <a:t>3</a:t>
            </a:r>
            <a:r>
              <a:rPr lang="en-US" altLang="zh-CN" sz="1600" dirty="0">
                <a:solidFill>
                  <a:srgbClr val="D4D4D4"/>
                </a:solidFill>
                <a:latin typeface="Lucida Console" panose="020B0609040504020204" pitchFamily="49" charset="0"/>
              </a:rPr>
              <a:t>, </a:t>
            </a:r>
            <a:r>
              <a:rPr lang="en-US" altLang="zh-CN" sz="1600" dirty="0">
                <a:solidFill>
                  <a:srgbClr val="B5CEA8"/>
                </a:solidFill>
                <a:latin typeface="Lucida Console" panose="020B0609040504020204" pitchFamily="49" charset="0"/>
              </a:rPr>
              <a:t>5</a:t>
            </a:r>
            <a:r>
              <a:rPr lang="en-US" altLang="zh-CN" sz="1600" dirty="0">
                <a:solidFill>
                  <a:srgbClr val="D4D4D4"/>
                </a:solidFill>
                <a:latin typeface="Lucida Console" panose="020B0609040504020204" pitchFamily="49" charset="0"/>
              </a:rPr>
              <a:t>};</a:t>
            </a:r>
          </a:p>
          <a:p>
            <a:r>
              <a:rPr lang="en-US" altLang="zh-CN" sz="1600" dirty="0">
                <a:solidFill>
                  <a:srgbClr val="569CD6"/>
                </a:solidFill>
                <a:latin typeface="Lucida Console" panose="020B0609040504020204" pitchFamily="49" charset="0"/>
              </a:rPr>
              <a:t>auto</a:t>
            </a:r>
            <a:r>
              <a:rPr lang="en-US" altLang="zh-CN" sz="1600" dirty="0">
                <a:solidFill>
                  <a:srgbClr val="D4D4D4"/>
                </a:solidFill>
                <a:latin typeface="Lucida Console" panose="020B0609040504020204" pitchFamily="49" charset="0"/>
              </a:rPr>
              <a:t> it = </a:t>
            </a:r>
            <a:r>
              <a:rPr lang="en-US" altLang="zh-CN" sz="1600" dirty="0" err="1">
                <a:solidFill>
                  <a:srgbClr val="DCDCAA"/>
                </a:solidFill>
                <a:latin typeface="Lucida Console" panose="020B0609040504020204" pitchFamily="49" charset="0"/>
              </a:rPr>
              <a:t>find_if</a:t>
            </a:r>
            <a:r>
              <a:rPr lang="en-US" altLang="zh-CN" sz="1600" dirty="0">
                <a:solidFill>
                  <a:srgbClr val="D4D4D4"/>
                </a:solidFill>
                <a:latin typeface="Lucida Console" panose="020B0609040504020204" pitchFamily="49" charset="0"/>
              </a:rPr>
              <a:t>(</a:t>
            </a:r>
            <a:r>
              <a:rPr lang="en-US" altLang="zh-CN" sz="1600" dirty="0" err="1">
                <a:solidFill>
                  <a:srgbClr val="9CDCFE"/>
                </a:solidFill>
                <a:latin typeface="Lucida Console" panose="020B0609040504020204" pitchFamily="49" charset="0"/>
              </a:rPr>
              <a:t>v</a:t>
            </a:r>
            <a:r>
              <a:rPr lang="en-US" altLang="zh-CN" sz="1600" dirty="0" err="1">
                <a:solidFill>
                  <a:srgbClr val="D4D4D4"/>
                </a:solidFill>
                <a:latin typeface="Lucida Console" panose="020B0609040504020204" pitchFamily="49" charset="0"/>
              </a:rPr>
              <a:t>.</a:t>
            </a:r>
            <a:r>
              <a:rPr lang="en-US" altLang="zh-CN" sz="1600" dirty="0" err="1">
                <a:solidFill>
                  <a:srgbClr val="DCDCAA"/>
                </a:solidFill>
                <a:latin typeface="Lucida Console" panose="020B0609040504020204" pitchFamily="49" charset="0"/>
              </a:rPr>
              <a:t>begin</a:t>
            </a:r>
            <a:r>
              <a:rPr lang="en-US" altLang="zh-CN" sz="1600" dirty="0">
                <a:solidFill>
                  <a:srgbClr val="D4D4D4"/>
                </a:solidFill>
                <a:latin typeface="Lucida Console" panose="020B0609040504020204" pitchFamily="49" charset="0"/>
              </a:rPr>
              <a:t>(), </a:t>
            </a:r>
            <a:r>
              <a:rPr lang="en-US" altLang="zh-CN" sz="1600" dirty="0" err="1">
                <a:solidFill>
                  <a:srgbClr val="9CDCFE"/>
                </a:solidFill>
                <a:latin typeface="Lucida Console" panose="020B0609040504020204" pitchFamily="49" charset="0"/>
              </a:rPr>
              <a:t>v</a:t>
            </a:r>
            <a:r>
              <a:rPr lang="en-US" altLang="zh-CN" sz="1600" dirty="0" err="1">
                <a:solidFill>
                  <a:srgbClr val="D4D4D4"/>
                </a:solidFill>
                <a:latin typeface="Lucida Console" panose="020B0609040504020204" pitchFamily="49" charset="0"/>
              </a:rPr>
              <a:t>.</a:t>
            </a:r>
            <a:r>
              <a:rPr lang="en-US" altLang="zh-CN" sz="1600" dirty="0" err="1">
                <a:solidFill>
                  <a:srgbClr val="DCDCAA"/>
                </a:solidFill>
                <a:latin typeface="Lucida Console" panose="020B0609040504020204" pitchFamily="49" charset="0"/>
              </a:rPr>
              <a:t>end</a:t>
            </a:r>
            <a:r>
              <a:rPr lang="en-US" altLang="zh-CN" sz="1600" dirty="0">
                <a:solidFill>
                  <a:srgbClr val="D4D4D4"/>
                </a:solidFill>
                <a:latin typeface="Lucida Console" panose="020B0609040504020204" pitchFamily="49" charset="0"/>
              </a:rPr>
              <a:t>(), [&amp;</a:t>
            </a:r>
            <a:r>
              <a:rPr lang="en-US" altLang="zh-CN" sz="1600" dirty="0">
                <a:solidFill>
                  <a:srgbClr val="9CDCFE"/>
                </a:solidFill>
                <a:latin typeface="Lucida Console" panose="020B0609040504020204" pitchFamily="49" charset="0"/>
              </a:rPr>
              <a:t>v</a:t>
            </a:r>
            <a:r>
              <a:rPr lang="en-US" altLang="zh-CN" sz="1600" dirty="0">
                <a:solidFill>
                  <a:srgbClr val="D4D4D4"/>
                </a:solidFill>
                <a:latin typeface="Lucida Console" panose="020B0609040504020204" pitchFamily="49" charset="0"/>
              </a:rPr>
              <a:t>](</a:t>
            </a:r>
            <a:r>
              <a:rPr lang="en-US" altLang="zh-CN" sz="1600" dirty="0" err="1">
                <a:solidFill>
                  <a:srgbClr val="569CD6"/>
                </a:solidFill>
                <a:latin typeface="Lucida Console" panose="020B0609040504020204" pitchFamily="49" charset="0"/>
              </a:rPr>
              <a:t>int</a:t>
            </a:r>
            <a:r>
              <a:rPr lang="en-US" altLang="zh-CN" sz="1600" dirty="0">
                <a:solidFill>
                  <a:srgbClr val="D4D4D4"/>
                </a:solidFill>
                <a:latin typeface="Lucida Console" panose="020B0609040504020204" pitchFamily="49" charset="0"/>
              </a:rPr>
              <a:t> </a:t>
            </a:r>
            <a:r>
              <a:rPr lang="en-US" altLang="zh-CN" sz="1600" dirty="0">
                <a:solidFill>
                  <a:srgbClr val="9CDCFE"/>
                </a:solidFill>
                <a:latin typeface="Lucida Console" panose="020B0609040504020204" pitchFamily="49" charset="0"/>
              </a:rPr>
              <a:t>x</a:t>
            </a:r>
            <a:r>
              <a:rPr lang="en-US" altLang="zh-CN" sz="1600" dirty="0">
                <a:solidFill>
                  <a:srgbClr val="D4D4D4"/>
                </a:solidFill>
                <a:latin typeface="Lucida Console" panose="020B0609040504020204" pitchFamily="49" charset="0"/>
              </a:rPr>
              <a:t>){ </a:t>
            </a:r>
            <a:r>
              <a:rPr lang="en-US" altLang="zh-CN" sz="1600" dirty="0">
                <a:solidFill>
                  <a:srgbClr val="C586C0"/>
                </a:solidFill>
                <a:latin typeface="Lucida Console" panose="020B0609040504020204" pitchFamily="49" charset="0"/>
              </a:rPr>
              <a:t>return</a:t>
            </a:r>
            <a:r>
              <a:rPr lang="en-US" altLang="zh-CN" sz="1600" dirty="0">
                <a:solidFill>
                  <a:srgbClr val="D4D4D4"/>
                </a:solidFill>
                <a:latin typeface="Lucida Console" panose="020B0609040504020204" pitchFamily="49" charset="0"/>
              </a:rPr>
              <a:t> x &lt; </a:t>
            </a:r>
            <a:r>
              <a:rPr lang="en-US" altLang="zh-CN" sz="1600" dirty="0">
                <a:solidFill>
                  <a:srgbClr val="9CDCFE"/>
                </a:solidFill>
                <a:latin typeface="Lucida Console" panose="020B0609040504020204" pitchFamily="49" charset="0"/>
              </a:rPr>
              <a:t>v</a:t>
            </a:r>
            <a:r>
              <a:rPr lang="en-US" altLang="zh-CN" sz="1600" dirty="0">
                <a:solidFill>
                  <a:srgbClr val="D4D4D4"/>
                </a:solidFill>
                <a:latin typeface="Lucida Console" panose="020B0609040504020204" pitchFamily="49" charset="0"/>
              </a:rPr>
              <a:t>[</a:t>
            </a:r>
            <a:r>
              <a:rPr lang="en-US" altLang="zh-CN" sz="1600" dirty="0">
                <a:solidFill>
                  <a:srgbClr val="B5CEA8"/>
                </a:solidFill>
                <a:latin typeface="Lucida Console" panose="020B0609040504020204" pitchFamily="49" charset="0"/>
              </a:rPr>
              <a:t>0</a:t>
            </a:r>
            <a:r>
              <a:rPr lang="en-US" altLang="zh-CN" sz="1600" dirty="0">
                <a:solidFill>
                  <a:srgbClr val="D4D4D4"/>
                </a:solidFill>
                <a:latin typeface="Lucida Console" panose="020B0609040504020204" pitchFamily="49" charset="0"/>
              </a:rPr>
              <a:t>]; });</a:t>
            </a:r>
          </a:p>
        </p:txBody>
      </p:sp>
      <p:sp>
        <p:nvSpPr>
          <p:cNvPr id="14" name="矩形 13"/>
          <p:cNvSpPr/>
          <p:nvPr/>
        </p:nvSpPr>
        <p:spPr>
          <a:xfrm>
            <a:off x="6470150" y="1531303"/>
            <a:ext cx="532214" cy="391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144249" y="2087188"/>
            <a:ext cx="10047628" cy="1200329"/>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构造</a:t>
            </a:r>
            <a:r>
              <a:rPr lang="en-US" altLang="zh-CN" dirty="0">
                <a:latin typeface="微软雅黑" panose="020B0503020204020204" pitchFamily="34" charset="-122"/>
                <a:ea typeface="微软雅黑" panose="020B0503020204020204" pitchFamily="34" charset="-122"/>
              </a:rPr>
              <a:t>lambda</a:t>
            </a:r>
            <a:r>
              <a:rPr lang="zh-CN" altLang="en-US" dirty="0">
                <a:latin typeface="微软雅黑" panose="020B0503020204020204" pitchFamily="34" charset="-122"/>
                <a:ea typeface="微软雅黑" panose="020B0503020204020204" pitchFamily="34" charset="-122"/>
              </a:rPr>
              <a:t>对象时传入的参数称为捕获列表，这个列表决定</a:t>
            </a:r>
            <a:r>
              <a:rPr lang="en-US" altLang="zh-CN" dirty="0">
                <a:latin typeface="微软雅黑" panose="020B0503020204020204" pitchFamily="34" charset="-122"/>
                <a:ea typeface="微软雅黑" panose="020B0503020204020204" pitchFamily="34" charset="-122"/>
              </a:rPr>
              <a:t>lambda</a:t>
            </a:r>
            <a:r>
              <a:rPr lang="zh-CN" altLang="en-US" dirty="0">
                <a:latin typeface="微软雅黑" panose="020B0503020204020204" pitchFamily="34" charset="-122"/>
                <a:ea typeface="微软雅黑" panose="020B0503020204020204" pitchFamily="34" charset="-122"/>
              </a:rPr>
              <a:t>函数对象中保存的内容。</a:t>
            </a:r>
            <a:endParaRPr lang="en-US" altLang="zh-CN" dirty="0">
              <a:latin typeface="微软雅黑" panose="020B0503020204020204" pitchFamily="34" charset="-122"/>
              <a:ea typeface="微软雅黑" panose="020B0503020204020204" pitchFamily="34" charset="-122"/>
            </a:endParaRPr>
          </a:p>
          <a:p>
            <a:r>
              <a:rPr lang="zh-CN" altLang="en-US" dirty="0">
                <a:solidFill>
                  <a:srgbClr val="FF0000"/>
                </a:solidFill>
                <a:latin typeface="微软雅黑" panose="020B0503020204020204" pitchFamily="34" charset="-122"/>
                <a:ea typeface="微软雅黑" panose="020B0503020204020204" pitchFamily="34" charset="-122"/>
              </a:rPr>
              <a:t>注意：</a:t>
            </a:r>
            <a:endParaRPr lang="en-US" altLang="zh-CN" dirty="0">
              <a:solidFill>
                <a:srgbClr val="FF000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拷贝开销很大的对象应当按引用捕获；</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lambda</a:t>
            </a:r>
            <a:r>
              <a:rPr lang="zh-CN" altLang="en-US" dirty="0">
                <a:latin typeface="微软雅黑" panose="020B0503020204020204" pitchFamily="34" charset="-122"/>
                <a:ea typeface="微软雅黑" panose="020B0503020204020204" pitchFamily="34" charset="-122"/>
              </a:rPr>
              <a:t>对象内保存的引用不能超出被引用对象的生存周期。</a:t>
            </a:r>
            <a:endParaRPr lang="en-US" altLang="zh-CN" dirty="0">
              <a:latin typeface="微软雅黑" panose="020B0503020204020204" pitchFamily="34" charset="-122"/>
              <a:ea typeface="微软雅黑" panose="020B0503020204020204" pitchFamily="34" charset="-122"/>
            </a:endParaRPr>
          </a:p>
        </p:txBody>
      </p:sp>
      <p:sp>
        <p:nvSpPr>
          <p:cNvPr id="6" name="矩形 5"/>
          <p:cNvSpPr/>
          <p:nvPr/>
        </p:nvSpPr>
        <p:spPr>
          <a:xfrm>
            <a:off x="5094466" y="3588848"/>
            <a:ext cx="6097411" cy="2677656"/>
          </a:xfrm>
          <a:prstGeom prst="rect">
            <a:avLst/>
          </a:prstGeom>
          <a:solidFill>
            <a:schemeClr val="tx1"/>
          </a:solidFill>
        </p:spPr>
        <p:txBody>
          <a:bodyPr>
            <a:spAutoFit/>
          </a:bodyPr>
          <a:lstStyle/>
          <a:p>
            <a:r>
              <a:rPr lang="en-US" altLang="zh-CN" sz="1400" dirty="0">
                <a:solidFill>
                  <a:srgbClr val="569CD6"/>
                </a:solidFill>
                <a:latin typeface="Lucida Console" panose="020B0609040504020204" pitchFamily="49" charset="0"/>
              </a:rPr>
              <a:t>auto</a:t>
            </a:r>
            <a:r>
              <a:rPr lang="en-US" altLang="zh-CN" sz="1400" dirty="0">
                <a:solidFill>
                  <a:srgbClr val="D4D4D4"/>
                </a:solidFill>
                <a:latin typeface="Lucida Console" panose="020B0609040504020204" pitchFamily="49" charset="0"/>
              </a:rPr>
              <a:t> </a:t>
            </a:r>
            <a:r>
              <a:rPr lang="en-US" altLang="zh-CN" sz="1400" dirty="0" err="1">
                <a:solidFill>
                  <a:srgbClr val="DCDCAA"/>
                </a:solidFill>
                <a:latin typeface="Lucida Console" panose="020B0609040504020204" pitchFamily="49" charset="0"/>
              </a:rPr>
              <a:t>GetFunc</a:t>
            </a:r>
            <a:r>
              <a:rPr lang="en-US" altLang="zh-CN" sz="1400" dirty="0">
                <a:solidFill>
                  <a:srgbClr val="D4D4D4"/>
                </a:solidFill>
                <a:latin typeface="Lucida Console" panose="020B0609040504020204" pitchFamily="49" charset="0"/>
              </a:rPr>
              <a:t>()</a:t>
            </a:r>
          </a:p>
          <a:p>
            <a:r>
              <a:rPr lang="en-US" altLang="zh-CN" sz="1400" dirty="0">
                <a:solidFill>
                  <a:srgbClr val="D4D4D4"/>
                </a:solidFill>
                <a:latin typeface="Lucida Console" panose="020B0609040504020204" pitchFamily="49" charset="0"/>
              </a:rPr>
              <a:t>{</a:t>
            </a:r>
          </a:p>
          <a:p>
            <a:r>
              <a:rPr lang="en-US" altLang="zh-CN" sz="1400" dirty="0">
                <a:solidFill>
                  <a:srgbClr val="D4D4D4"/>
                </a:solidFill>
                <a:latin typeface="Lucida Console" panose="020B0609040504020204" pitchFamily="49" charset="0"/>
              </a:rPr>
              <a:t>    </a:t>
            </a:r>
            <a:r>
              <a:rPr lang="en-US" altLang="zh-CN" sz="1400" dirty="0" err="1">
                <a:solidFill>
                  <a:srgbClr val="569CD6"/>
                </a:solidFill>
                <a:latin typeface="Lucida Console" panose="020B0609040504020204" pitchFamily="49" charset="0"/>
              </a:rPr>
              <a:t>int</a:t>
            </a:r>
            <a:r>
              <a:rPr lang="en-US" altLang="zh-CN" sz="1400" dirty="0">
                <a:solidFill>
                  <a:srgbClr val="D4D4D4"/>
                </a:solidFill>
                <a:latin typeface="Lucida Console" panose="020B0609040504020204" pitchFamily="49" charset="0"/>
              </a:rPr>
              <a:t> thresh = </a:t>
            </a:r>
            <a:r>
              <a:rPr lang="en-US" altLang="zh-CN" sz="1400" dirty="0">
                <a:solidFill>
                  <a:srgbClr val="B5CEA8"/>
                </a:solidFill>
                <a:latin typeface="Lucida Console" panose="020B0609040504020204" pitchFamily="49" charset="0"/>
              </a:rPr>
              <a:t>10</a:t>
            </a:r>
            <a:r>
              <a:rPr lang="en-US" altLang="zh-CN" sz="1400" dirty="0">
                <a:solidFill>
                  <a:srgbClr val="D4D4D4"/>
                </a:solidFill>
                <a:latin typeface="Lucida Console" panose="020B0609040504020204" pitchFamily="49" charset="0"/>
              </a:rPr>
              <a:t>;</a:t>
            </a:r>
          </a:p>
          <a:p>
            <a:r>
              <a:rPr lang="en-US" altLang="zh-CN" sz="1400" dirty="0">
                <a:solidFill>
                  <a:srgbClr val="D4D4D4"/>
                </a:solidFill>
                <a:latin typeface="Lucida Console" panose="020B0609040504020204" pitchFamily="49" charset="0"/>
              </a:rPr>
              <a:t>    </a:t>
            </a:r>
            <a:r>
              <a:rPr lang="en-US" altLang="zh-CN" sz="1400" dirty="0">
                <a:solidFill>
                  <a:srgbClr val="C586C0"/>
                </a:solidFill>
                <a:latin typeface="Lucida Console" panose="020B0609040504020204" pitchFamily="49" charset="0"/>
              </a:rPr>
              <a:t>return</a:t>
            </a:r>
            <a:r>
              <a:rPr lang="en-US" altLang="zh-CN" sz="1400" dirty="0">
                <a:solidFill>
                  <a:srgbClr val="D4D4D4"/>
                </a:solidFill>
                <a:latin typeface="Lucida Console" panose="020B0609040504020204" pitchFamily="49" charset="0"/>
              </a:rPr>
              <a:t> [&amp;</a:t>
            </a:r>
            <a:r>
              <a:rPr lang="en-US" altLang="zh-CN" sz="1400" dirty="0">
                <a:solidFill>
                  <a:srgbClr val="9CDCFE"/>
                </a:solidFill>
                <a:latin typeface="Lucida Console" panose="020B0609040504020204" pitchFamily="49" charset="0"/>
              </a:rPr>
              <a:t>thresh</a:t>
            </a:r>
            <a:r>
              <a:rPr lang="en-US" altLang="zh-CN" sz="1400" dirty="0">
                <a:solidFill>
                  <a:srgbClr val="D4D4D4"/>
                </a:solidFill>
                <a:latin typeface="Lucida Console" panose="020B0609040504020204" pitchFamily="49" charset="0"/>
              </a:rPr>
              <a:t>](</a:t>
            </a:r>
            <a:r>
              <a:rPr lang="en-US" altLang="zh-CN" sz="1400" dirty="0" err="1">
                <a:solidFill>
                  <a:srgbClr val="569CD6"/>
                </a:solidFill>
                <a:latin typeface="Lucida Console" panose="020B0609040504020204" pitchFamily="49" charset="0"/>
              </a:rPr>
              <a:t>int</a:t>
            </a:r>
            <a:r>
              <a:rPr lang="en-US" altLang="zh-CN" sz="1400" dirty="0">
                <a:solidFill>
                  <a:srgbClr val="D4D4D4"/>
                </a:solidFill>
                <a:latin typeface="Lucida Console" panose="020B0609040504020204" pitchFamily="49" charset="0"/>
              </a:rPr>
              <a:t> </a:t>
            </a:r>
            <a:r>
              <a:rPr lang="en-US" altLang="zh-CN" sz="1400" dirty="0">
                <a:solidFill>
                  <a:srgbClr val="9CDCFE"/>
                </a:solidFill>
                <a:latin typeface="Lucida Console" panose="020B0609040504020204" pitchFamily="49" charset="0"/>
              </a:rPr>
              <a:t>x</a:t>
            </a:r>
            <a:r>
              <a:rPr lang="en-US" altLang="zh-CN" sz="1400" dirty="0">
                <a:solidFill>
                  <a:srgbClr val="D4D4D4"/>
                </a:solidFill>
                <a:latin typeface="Lucida Console" panose="020B0609040504020204" pitchFamily="49" charset="0"/>
              </a:rPr>
              <a:t>){ </a:t>
            </a:r>
            <a:r>
              <a:rPr lang="en-US" altLang="zh-CN" sz="1400" dirty="0">
                <a:solidFill>
                  <a:srgbClr val="C586C0"/>
                </a:solidFill>
                <a:latin typeface="Lucida Console" panose="020B0609040504020204" pitchFamily="49" charset="0"/>
              </a:rPr>
              <a:t>return</a:t>
            </a:r>
            <a:r>
              <a:rPr lang="en-US" altLang="zh-CN" sz="1400" dirty="0">
                <a:solidFill>
                  <a:srgbClr val="D4D4D4"/>
                </a:solidFill>
                <a:latin typeface="Lucida Console" panose="020B0609040504020204" pitchFamily="49" charset="0"/>
              </a:rPr>
              <a:t> x &lt; thresh; };</a:t>
            </a:r>
          </a:p>
          <a:p>
            <a:r>
              <a:rPr lang="en-US" altLang="zh-CN" sz="1400" dirty="0">
                <a:solidFill>
                  <a:srgbClr val="D4D4D4"/>
                </a:solidFill>
                <a:latin typeface="Lucida Console" panose="020B0609040504020204" pitchFamily="49" charset="0"/>
              </a:rPr>
              <a:t>}</a:t>
            </a:r>
          </a:p>
          <a:p>
            <a:br>
              <a:rPr lang="en-US" altLang="zh-CN" sz="1400" dirty="0">
                <a:solidFill>
                  <a:srgbClr val="D4D4D4"/>
                </a:solidFill>
                <a:latin typeface="Lucida Console" panose="020B0609040504020204" pitchFamily="49" charset="0"/>
              </a:rPr>
            </a:br>
            <a:r>
              <a:rPr lang="en-US" altLang="zh-CN" sz="1400" dirty="0" err="1">
                <a:solidFill>
                  <a:srgbClr val="569CD6"/>
                </a:solidFill>
                <a:latin typeface="Lucida Console" panose="020B0609040504020204" pitchFamily="49" charset="0"/>
              </a:rPr>
              <a:t>int</a:t>
            </a:r>
            <a:r>
              <a:rPr lang="en-US" altLang="zh-CN" sz="1400" dirty="0">
                <a:solidFill>
                  <a:srgbClr val="D4D4D4"/>
                </a:solidFill>
                <a:latin typeface="Lucida Console" panose="020B0609040504020204" pitchFamily="49" charset="0"/>
              </a:rPr>
              <a:t> </a:t>
            </a:r>
            <a:r>
              <a:rPr lang="en-US" altLang="zh-CN" sz="1400" dirty="0">
                <a:solidFill>
                  <a:srgbClr val="DCDCAA"/>
                </a:solidFill>
                <a:latin typeface="Lucida Console" panose="020B0609040504020204" pitchFamily="49" charset="0"/>
              </a:rPr>
              <a:t>main</a:t>
            </a:r>
            <a:r>
              <a:rPr lang="en-US" altLang="zh-CN" sz="1400" dirty="0">
                <a:solidFill>
                  <a:srgbClr val="D4D4D4"/>
                </a:solidFill>
                <a:latin typeface="Lucida Console" panose="020B0609040504020204" pitchFamily="49" charset="0"/>
              </a:rPr>
              <a:t>()</a:t>
            </a:r>
          </a:p>
          <a:p>
            <a:r>
              <a:rPr lang="en-US" altLang="zh-CN" sz="1400" dirty="0">
                <a:solidFill>
                  <a:srgbClr val="D4D4D4"/>
                </a:solidFill>
                <a:latin typeface="Lucida Console" panose="020B0609040504020204" pitchFamily="49" charset="0"/>
              </a:rPr>
              <a:t>{</a:t>
            </a:r>
          </a:p>
          <a:p>
            <a:r>
              <a:rPr lang="en-US" altLang="zh-CN" sz="1400" dirty="0">
                <a:solidFill>
                  <a:srgbClr val="D4D4D4"/>
                </a:solidFill>
                <a:latin typeface="Lucida Console" panose="020B0609040504020204" pitchFamily="49" charset="0"/>
              </a:rPr>
              <a:t>    vector&lt;</a:t>
            </a:r>
            <a:r>
              <a:rPr lang="en-US" altLang="zh-CN" sz="1400" dirty="0" err="1">
                <a:solidFill>
                  <a:srgbClr val="569CD6"/>
                </a:solidFill>
                <a:latin typeface="Lucida Console" panose="020B0609040504020204" pitchFamily="49" charset="0"/>
              </a:rPr>
              <a:t>int</a:t>
            </a:r>
            <a:r>
              <a:rPr lang="en-US" altLang="zh-CN" sz="1400" dirty="0">
                <a:solidFill>
                  <a:srgbClr val="D4D4D4"/>
                </a:solidFill>
                <a:latin typeface="Lucida Console" panose="020B0609040504020204" pitchFamily="49" charset="0"/>
              </a:rPr>
              <a:t>&gt; v{</a:t>
            </a:r>
            <a:r>
              <a:rPr lang="en-US" altLang="zh-CN" sz="1400" dirty="0">
                <a:solidFill>
                  <a:srgbClr val="B5CEA8"/>
                </a:solidFill>
                <a:latin typeface="Lucida Console" panose="020B0609040504020204" pitchFamily="49" charset="0"/>
              </a:rPr>
              <a:t>0</a:t>
            </a:r>
            <a:r>
              <a:rPr lang="en-US" altLang="zh-CN" sz="1400" dirty="0">
                <a:solidFill>
                  <a:srgbClr val="D4D4D4"/>
                </a:solidFill>
                <a:latin typeface="Lucida Console" panose="020B0609040504020204" pitchFamily="49" charset="0"/>
              </a:rPr>
              <a:t>, </a:t>
            </a:r>
            <a:r>
              <a:rPr lang="en-US" altLang="zh-CN" sz="1400" dirty="0">
                <a:solidFill>
                  <a:srgbClr val="B5CEA8"/>
                </a:solidFill>
                <a:latin typeface="Lucida Console" panose="020B0609040504020204" pitchFamily="49" charset="0"/>
              </a:rPr>
              <a:t>1</a:t>
            </a:r>
            <a:r>
              <a:rPr lang="en-US" altLang="zh-CN" sz="1400" dirty="0">
                <a:solidFill>
                  <a:srgbClr val="D4D4D4"/>
                </a:solidFill>
                <a:latin typeface="Lucida Console" panose="020B0609040504020204" pitchFamily="49" charset="0"/>
              </a:rPr>
              <a:t>, </a:t>
            </a:r>
            <a:r>
              <a:rPr lang="en-US" altLang="zh-CN" sz="1400" dirty="0">
                <a:solidFill>
                  <a:srgbClr val="B5CEA8"/>
                </a:solidFill>
                <a:latin typeface="Lucida Console" panose="020B0609040504020204" pitchFamily="49" charset="0"/>
              </a:rPr>
              <a:t>3</a:t>
            </a:r>
            <a:r>
              <a:rPr lang="en-US" altLang="zh-CN" sz="1400" dirty="0">
                <a:solidFill>
                  <a:srgbClr val="D4D4D4"/>
                </a:solidFill>
                <a:latin typeface="Lucida Console" panose="020B0609040504020204" pitchFamily="49" charset="0"/>
              </a:rPr>
              <a:t>, </a:t>
            </a:r>
            <a:r>
              <a:rPr lang="en-US" altLang="zh-CN" sz="1400" dirty="0">
                <a:solidFill>
                  <a:srgbClr val="B5CEA8"/>
                </a:solidFill>
                <a:latin typeface="Lucida Console" panose="020B0609040504020204" pitchFamily="49" charset="0"/>
              </a:rPr>
              <a:t>5</a:t>
            </a:r>
            <a:r>
              <a:rPr lang="en-US" altLang="zh-CN" sz="1400" dirty="0">
                <a:solidFill>
                  <a:srgbClr val="D4D4D4"/>
                </a:solidFill>
                <a:latin typeface="Lucida Console" panose="020B0609040504020204" pitchFamily="49" charset="0"/>
              </a:rPr>
              <a:t>};</a:t>
            </a:r>
          </a:p>
          <a:p>
            <a:r>
              <a:rPr lang="en-US" altLang="zh-CN" sz="1400" dirty="0">
                <a:solidFill>
                  <a:srgbClr val="D4D4D4"/>
                </a:solidFill>
                <a:latin typeface="Lucida Console" panose="020B0609040504020204" pitchFamily="49" charset="0"/>
              </a:rPr>
              <a:t>    </a:t>
            </a:r>
            <a:r>
              <a:rPr lang="en-US" altLang="zh-CN" sz="1400" dirty="0">
                <a:solidFill>
                  <a:srgbClr val="569CD6"/>
                </a:solidFill>
                <a:latin typeface="Lucida Console" panose="020B0609040504020204" pitchFamily="49" charset="0"/>
              </a:rPr>
              <a:t>auto</a:t>
            </a:r>
            <a:r>
              <a:rPr lang="en-US" altLang="zh-CN" sz="1400" dirty="0">
                <a:solidFill>
                  <a:srgbClr val="D4D4D4"/>
                </a:solidFill>
                <a:latin typeface="Lucida Console" panose="020B0609040504020204" pitchFamily="49" charset="0"/>
              </a:rPr>
              <a:t> it = </a:t>
            </a:r>
            <a:r>
              <a:rPr lang="en-US" altLang="zh-CN" sz="1400" dirty="0" err="1">
                <a:solidFill>
                  <a:srgbClr val="DCDCAA"/>
                </a:solidFill>
                <a:latin typeface="Lucida Console" panose="020B0609040504020204" pitchFamily="49" charset="0"/>
              </a:rPr>
              <a:t>find_if</a:t>
            </a:r>
            <a:r>
              <a:rPr lang="en-US" altLang="zh-CN" sz="1400" dirty="0">
                <a:solidFill>
                  <a:srgbClr val="D4D4D4"/>
                </a:solidFill>
                <a:latin typeface="Lucida Console" panose="020B0609040504020204" pitchFamily="49" charset="0"/>
              </a:rPr>
              <a:t>(</a:t>
            </a:r>
            <a:r>
              <a:rPr lang="en-US" altLang="zh-CN" sz="1400" dirty="0" err="1">
                <a:solidFill>
                  <a:srgbClr val="9CDCFE"/>
                </a:solidFill>
                <a:latin typeface="Lucida Console" panose="020B0609040504020204" pitchFamily="49" charset="0"/>
              </a:rPr>
              <a:t>v</a:t>
            </a:r>
            <a:r>
              <a:rPr lang="en-US" altLang="zh-CN" sz="1400" dirty="0" err="1">
                <a:solidFill>
                  <a:srgbClr val="D4D4D4"/>
                </a:solidFill>
                <a:latin typeface="Lucida Console" panose="020B0609040504020204" pitchFamily="49" charset="0"/>
              </a:rPr>
              <a:t>.</a:t>
            </a:r>
            <a:r>
              <a:rPr lang="en-US" altLang="zh-CN" sz="1400" dirty="0" err="1">
                <a:solidFill>
                  <a:srgbClr val="DCDCAA"/>
                </a:solidFill>
                <a:latin typeface="Lucida Console" panose="020B0609040504020204" pitchFamily="49" charset="0"/>
              </a:rPr>
              <a:t>begin</a:t>
            </a:r>
            <a:r>
              <a:rPr lang="en-US" altLang="zh-CN" sz="1400" dirty="0">
                <a:solidFill>
                  <a:srgbClr val="D4D4D4"/>
                </a:solidFill>
                <a:latin typeface="Lucida Console" panose="020B0609040504020204" pitchFamily="49" charset="0"/>
              </a:rPr>
              <a:t>(), </a:t>
            </a:r>
            <a:r>
              <a:rPr lang="en-US" altLang="zh-CN" sz="1400" dirty="0" err="1">
                <a:solidFill>
                  <a:srgbClr val="9CDCFE"/>
                </a:solidFill>
                <a:latin typeface="Lucida Console" panose="020B0609040504020204" pitchFamily="49" charset="0"/>
              </a:rPr>
              <a:t>v</a:t>
            </a:r>
            <a:r>
              <a:rPr lang="en-US" altLang="zh-CN" sz="1400" dirty="0" err="1">
                <a:solidFill>
                  <a:srgbClr val="D4D4D4"/>
                </a:solidFill>
                <a:latin typeface="Lucida Console" panose="020B0609040504020204" pitchFamily="49" charset="0"/>
              </a:rPr>
              <a:t>.</a:t>
            </a:r>
            <a:r>
              <a:rPr lang="en-US" altLang="zh-CN" sz="1400" dirty="0" err="1">
                <a:solidFill>
                  <a:srgbClr val="DCDCAA"/>
                </a:solidFill>
                <a:latin typeface="Lucida Console" panose="020B0609040504020204" pitchFamily="49" charset="0"/>
              </a:rPr>
              <a:t>end</a:t>
            </a:r>
            <a:r>
              <a:rPr lang="en-US" altLang="zh-CN" sz="1400" dirty="0">
                <a:solidFill>
                  <a:srgbClr val="D4D4D4"/>
                </a:solidFill>
                <a:latin typeface="Lucida Console" panose="020B0609040504020204" pitchFamily="49" charset="0"/>
              </a:rPr>
              <a:t>(), </a:t>
            </a:r>
            <a:r>
              <a:rPr lang="en-US" altLang="zh-CN" sz="1400" dirty="0" err="1">
                <a:solidFill>
                  <a:srgbClr val="DCDCAA"/>
                </a:solidFill>
                <a:latin typeface="Lucida Console" panose="020B0609040504020204" pitchFamily="49" charset="0"/>
              </a:rPr>
              <a:t>GetFunc</a:t>
            </a:r>
            <a:r>
              <a:rPr lang="en-US" altLang="zh-CN" sz="1400" dirty="0">
                <a:solidFill>
                  <a:srgbClr val="D4D4D4"/>
                </a:solidFill>
                <a:latin typeface="Lucida Console" panose="020B0609040504020204" pitchFamily="49" charset="0"/>
              </a:rPr>
              <a:t>());</a:t>
            </a:r>
          </a:p>
          <a:p>
            <a:r>
              <a:rPr lang="en-US" altLang="zh-CN" sz="1400" dirty="0">
                <a:solidFill>
                  <a:srgbClr val="D4D4D4"/>
                </a:solidFill>
                <a:latin typeface="Lucida Console" panose="020B0609040504020204" pitchFamily="49" charset="0"/>
              </a:rPr>
              <a:t>    </a:t>
            </a:r>
            <a:r>
              <a:rPr lang="en-US" altLang="zh-CN" sz="1400" dirty="0">
                <a:solidFill>
                  <a:srgbClr val="C586C0"/>
                </a:solidFill>
                <a:latin typeface="Lucida Console" panose="020B0609040504020204" pitchFamily="49" charset="0"/>
              </a:rPr>
              <a:t>return</a:t>
            </a:r>
            <a:r>
              <a:rPr lang="en-US" altLang="zh-CN" sz="1400" dirty="0">
                <a:solidFill>
                  <a:srgbClr val="D4D4D4"/>
                </a:solidFill>
                <a:latin typeface="Lucida Console" panose="020B0609040504020204" pitchFamily="49" charset="0"/>
              </a:rPr>
              <a:t> </a:t>
            </a:r>
            <a:r>
              <a:rPr lang="en-US" altLang="zh-CN" sz="1400" dirty="0">
                <a:solidFill>
                  <a:srgbClr val="B5CEA8"/>
                </a:solidFill>
                <a:latin typeface="Lucida Console" panose="020B0609040504020204" pitchFamily="49" charset="0"/>
              </a:rPr>
              <a:t>0</a:t>
            </a:r>
            <a:r>
              <a:rPr lang="en-US" altLang="zh-CN" sz="1400" dirty="0">
                <a:solidFill>
                  <a:srgbClr val="D4D4D4"/>
                </a:solidFill>
                <a:latin typeface="Lucida Console" panose="020B0609040504020204" pitchFamily="49" charset="0"/>
              </a:rPr>
              <a:t>;</a:t>
            </a:r>
          </a:p>
          <a:p>
            <a:r>
              <a:rPr lang="en-US" altLang="zh-CN" sz="1400" dirty="0">
                <a:solidFill>
                  <a:srgbClr val="D4D4D4"/>
                </a:solidFill>
                <a:latin typeface="Lucida Console" panose="020B0609040504020204" pitchFamily="49" charset="0"/>
              </a:rPr>
              <a:t>}</a:t>
            </a:r>
          </a:p>
        </p:txBody>
      </p:sp>
      <p:sp>
        <p:nvSpPr>
          <p:cNvPr id="23" name="矩形 22"/>
          <p:cNvSpPr/>
          <p:nvPr/>
        </p:nvSpPr>
        <p:spPr>
          <a:xfrm>
            <a:off x="5573590" y="4012491"/>
            <a:ext cx="1822155" cy="2753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7366243" y="3949228"/>
            <a:ext cx="3461141" cy="338554"/>
          </a:xfrm>
          <a:prstGeom prst="rect">
            <a:avLst/>
          </a:prstGeom>
          <a:noFill/>
        </p:spPr>
        <p:txBody>
          <a:bodyPr wrap="square" rtlCol="0">
            <a:spAutoFit/>
          </a:bodyPr>
          <a:lstStyle/>
          <a:p>
            <a:r>
              <a:rPr lang="en-US" altLang="zh-CN" sz="1600" dirty="0" err="1">
                <a:solidFill>
                  <a:srgbClr val="FF0000"/>
                </a:solidFill>
                <a:latin typeface="微软雅黑" panose="020B0503020204020204" pitchFamily="34" charset="-122"/>
                <a:ea typeface="微软雅黑" panose="020B0503020204020204" pitchFamily="34" charset="-122"/>
              </a:rPr>
              <a:t>GetFunc</a:t>
            </a:r>
            <a:r>
              <a:rPr lang="zh-CN" altLang="en-US" sz="1600" dirty="0">
                <a:solidFill>
                  <a:srgbClr val="FF0000"/>
                </a:solidFill>
                <a:latin typeface="微软雅黑" panose="020B0503020204020204" pitchFamily="34" charset="-122"/>
                <a:ea typeface="微软雅黑" panose="020B0503020204020204" pitchFamily="34" charset="-122"/>
              </a:rPr>
              <a:t>返回后，局部变量被释放</a:t>
            </a:r>
          </a:p>
        </p:txBody>
      </p:sp>
      <p:sp>
        <p:nvSpPr>
          <p:cNvPr id="25" name="矩形 24"/>
          <p:cNvSpPr/>
          <p:nvPr/>
        </p:nvSpPr>
        <p:spPr>
          <a:xfrm>
            <a:off x="6627504" y="5536844"/>
            <a:ext cx="4229999" cy="2753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7149882" y="5812213"/>
            <a:ext cx="3461141" cy="338554"/>
          </a:xfrm>
          <a:prstGeom prst="rect">
            <a:avLst/>
          </a:prstGeom>
          <a:noFill/>
        </p:spPr>
        <p:txBody>
          <a:bodyPr wrap="square" rtlCol="0">
            <a:spAutoFit/>
          </a:bodyPr>
          <a:lstStyle/>
          <a:p>
            <a:r>
              <a:rPr lang="en-US" altLang="zh-CN" sz="1600" dirty="0" err="1">
                <a:solidFill>
                  <a:srgbClr val="FF0000"/>
                </a:solidFill>
                <a:latin typeface="微软雅黑" panose="020B0503020204020204" pitchFamily="34" charset="-122"/>
                <a:ea typeface="微软雅黑" panose="020B0503020204020204" pitchFamily="34" charset="-122"/>
              </a:rPr>
              <a:t>find_if</a:t>
            </a:r>
            <a:r>
              <a:rPr lang="zh-CN" altLang="en-US" sz="1600" dirty="0">
                <a:solidFill>
                  <a:srgbClr val="FF0000"/>
                </a:solidFill>
                <a:latin typeface="微软雅黑" panose="020B0503020204020204" pitchFamily="34" charset="-122"/>
                <a:ea typeface="微软雅黑" panose="020B0503020204020204" pitchFamily="34" charset="-122"/>
              </a:rPr>
              <a:t>内部访问已被释放的变量</a:t>
            </a:r>
          </a:p>
        </p:txBody>
      </p:sp>
      <p:sp>
        <p:nvSpPr>
          <p:cNvPr id="27" name="矩形 26"/>
          <p:cNvSpPr/>
          <p:nvPr/>
        </p:nvSpPr>
        <p:spPr>
          <a:xfrm>
            <a:off x="832198" y="4012491"/>
            <a:ext cx="3733855" cy="1477328"/>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如果捕获列表只有一个</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或者一个</a:t>
            </a:r>
            <a:r>
              <a:rPr lang="en-US" altLang="zh-CN" dirty="0">
                <a:latin typeface="微软雅黑" panose="020B0503020204020204" pitchFamily="34" charset="-122"/>
                <a:ea typeface="微软雅黑" panose="020B0503020204020204" pitchFamily="34" charset="-122"/>
              </a:rPr>
              <a:t>&amp;</a:t>
            </a:r>
            <a:r>
              <a:rPr lang="zh-CN" altLang="en-US" dirty="0">
                <a:latin typeface="微软雅黑" panose="020B0503020204020204" pitchFamily="34" charset="-122"/>
                <a:ea typeface="微软雅黑" panose="020B0503020204020204" pitchFamily="34" charset="-122"/>
              </a:rPr>
              <a:t>，表示捕获可见范围内的所有变量</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变量的引用。</a:t>
            </a:r>
            <a:r>
              <a:rPr lang="en-US" altLang="zh-CN" b="1"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[&amp;]</a:t>
            </a:r>
          </a:p>
          <a:p>
            <a:r>
              <a:rPr lang="zh-CN" altLang="en-US" dirty="0">
                <a:latin typeface="微软雅黑" panose="020B0503020204020204" pitchFamily="34" charset="-122"/>
                <a:ea typeface="微软雅黑" panose="020B0503020204020204" pitchFamily="34" charset="-122"/>
              </a:rPr>
              <a:t>这种捕获方式存在很多隐患，不建议使用。</a:t>
            </a:r>
            <a:endParaRPr lang="en-US" altLang="zh-CN" dirty="0">
              <a:latin typeface="微软雅黑" panose="020B0503020204020204" pitchFamily="34" charset="-122"/>
              <a:ea typeface="微软雅黑" panose="020B0503020204020204" pitchFamily="34" charset="-122"/>
            </a:endParaRPr>
          </a:p>
        </p:txBody>
      </p:sp>
      <p:grpSp>
        <p:nvGrpSpPr>
          <p:cNvPr id="13" name="组合 12"/>
          <p:cNvGrpSpPr/>
          <p:nvPr/>
        </p:nvGrpSpPr>
        <p:grpSpPr>
          <a:xfrm>
            <a:off x="429289" y="234246"/>
            <a:ext cx="6916726" cy="506086"/>
            <a:chOff x="321760" y="175643"/>
            <a:chExt cx="5186344" cy="379477"/>
          </a:xfrm>
        </p:grpSpPr>
        <p:sp>
          <p:nvSpPr>
            <p:cNvPr id="15" name="Title 1">
              <a:extLst>
                <a:ext uri="{FF2B5EF4-FFF2-40B4-BE49-F238E27FC236}">
                  <a16:creationId xmlns:a16="http://schemas.microsoft.com/office/drawing/2014/main" id="{6892040A-94F3-474F-8198-4204E9168CEC}"/>
                </a:ext>
              </a:extLst>
            </p:cNvPr>
            <p:cNvSpPr txBox="1">
              <a:spLocks/>
            </p:cNvSpPr>
            <p:nvPr/>
          </p:nvSpPr>
          <p:spPr>
            <a:xfrm>
              <a:off x="611560" y="175643"/>
              <a:ext cx="48965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dirty="0">
                  <a:solidFill>
                    <a:schemeClr val="tx1">
                      <a:lumMod val="65000"/>
                      <a:lumOff val="35000"/>
                    </a:schemeClr>
                  </a:solidFill>
                  <a:latin typeface="+mn-lt"/>
                  <a:ea typeface="+mn-ea"/>
                  <a:cs typeface="+mn-ea"/>
                  <a:sym typeface="+mn-lt"/>
                </a:rPr>
                <a:t>lambda</a:t>
              </a:r>
              <a:r>
                <a:rPr lang="zh-CN" altLang="en-US" sz="2400" dirty="0">
                  <a:solidFill>
                    <a:schemeClr val="tx1">
                      <a:lumMod val="65000"/>
                      <a:lumOff val="35000"/>
                    </a:schemeClr>
                  </a:solidFill>
                  <a:latin typeface="+mn-lt"/>
                  <a:ea typeface="+mn-ea"/>
                  <a:cs typeface="+mn-ea"/>
                  <a:sym typeface="+mn-lt"/>
                </a:rPr>
                <a:t>的应用</a:t>
              </a:r>
            </a:p>
          </p:txBody>
        </p:sp>
        <p:sp>
          <p:nvSpPr>
            <p:cNvPr id="16" name="Diamond 33">
              <a:extLst>
                <a:ext uri="{FF2B5EF4-FFF2-40B4-BE49-F238E27FC236}">
                  <a16:creationId xmlns:a16="http://schemas.microsoft.com/office/drawing/2014/main" id="{88651C82-D860-43A5-951F-058DAA88FBBC}"/>
                </a:ext>
              </a:extLst>
            </p:cNvPr>
            <p:cNvSpPr/>
            <p:nvPr/>
          </p:nvSpPr>
          <p:spPr>
            <a:xfrm>
              <a:off x="321760" y="254774"/>
              <a:ext cx="250083" cy="250083"/>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70000" lnSpcReduction="20000"/>
            </a:bodyPr>
            <a:lstStyle/>
            <a:p>
              <a:pPr algn="ctr"/>
              <a:endParaRPr lang="en-US" altLang="zh-CN" dirty="0">
                <a:solidFill>
                  <a:schemeClr val="bg1"/>
                </a:solidFill>
                <a:cs typeface="+mn-ea"/>
                <a:sym typeface="+mn-lt"/>
              </a:endParaRPr>
            </a:p>
          </p:txBody>
        </p:sp>
      </p:grpSp>
    </p:spTree>
    <p:extLst>
      <p:ext uri="{BB962C8B-B14F-4D97-AF65-F5344CB8AC3E}">
        <p14:creationId xmlns:p14="http://schemas.microsoft.com/office/powerpoint/2010/main" val="2561933442"/>
      </p:ext>
    </p:extLst>
  </p:cSld>
  <p:clrMapOvr>
    <a:masterClrMapping/>
  </p:clrMapOvr>
  <p:transition advClick="0" advTm="8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22">
                                            <p:txEl>
                                              <p:pRg st="0" end="0"/>
                                            </p:txEl>
                                          </p:spTgt>
                                        </p:tgtEl>
                                        <p:attrNameLst>
                                          <p:attrName>style.visibility</p:attrName>
                                        </p:attrNameLst>
                                      </p:cBhvr>
                                      <p:to>
                                        <p:strVal val="visible"/>
                                      </p:to>
                                    </p:set>
                                    <p:animEffect transition="in" filter="fade">
                                      <p:cBhvr>
                                        <p:cTn id="10" dur="500"/>
                                        <p:tgtEl>
                                          <p:spTgt spid="2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
                                            <p:txEl>
                                              <p:pRg st="1" end="1"/>
                                            </p:txEl>
                                          </p:spTgt>
                                        </p:tgtEl>
                                        <p:attrNameLst>
                                          <p:attrName>style.visibility</p:attrName>
                                        </p:attrNameLst>
                                      </p:cBhvr>
                                      <p:to>
                                        <p:strVal val="visible"/>
                                      </p:to>
                                    </p:set>
                                    <p:animEffect transition="in" filter="fade">
                                      <p:cBhvr>
                                        <p:cTn id="15" dur="500"/>
                                        <p:tgtEl>
                                          <p:spTgt spid="22">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2">
                                            <p:txEl>
                                              <p:pRg st="2" end="2"/>
                                            </p:txEl>
                                          </p:spTgt>
                                        </p:tgtEl>
                                        <p:attrNameLst>
                                          <p:attrName>style.visibility</p:attrName>
                                        </p:attrNameLst>
                                      </p:cBhvr>
                                      <p:to>
                                        <p:strVal val="visible"/>
                                      </p:to>
                                    </p:set>
                                    <p:animEffect transition="in" filter="fade">
                                      <p:cBhvr>
                                        <p:cTn id="18" dur="500"/>
                                        <p:tgtEl>
                                          <p:spTgt spid="22">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xEl>
                                              <p:pRg st="3" end="3"/>
                                            </p:txEl>
                                          </p:spTgt>
                                        </p:tgtEl>
                                        <p:attrNameLst>
                                          <p:attrName>style.visibility</p:attrName>
                                        </p:attrNameLst>
                                      </p:cBhvr>
                                      <p:to>
                                        <p:strVal val="visible"/>
                                      </p:to>
                                    </p:set>
                                    <p:animEffect transition="in" filter="fade">
                                      <p:cBhvr>
                                        <p:cTn id="21" dur="500"/>
                                        <p:tgtEl>
                                          <p:spTgt spid="22">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animBg="1"/>
      <p:bldP spid="23" grpId="0" animBg="1"/>
      <p:bldP spid="24" grpId="0"/>
      <p:bldP spid="25" grpId="0" animBg="1"/>
      <p:bldP spid="26" grpId="0"/>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144250" y="875509"/>
            <a:ext cx="8415094" cy="369332"/>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lambda</a:t>
            </a:r>
            <a:r>
              <a:rPr lang="zh-CN" altLang="en-US" dirty="0">
                <a:latin typeface="微软雅黑" panose="020B0503020204020204" pitchFamily="34" charset="-122"/>
                <a:ea typeface="微软雅黑" panose="020B0503020204020204" pitchFamily="34" charset="-122"/>
              </a:rPr>
              <a:t>对象默认不允许修改，类似于</a:t>
            </a:r>
            <a:r>
              <a:rPr lang="en-US" altLang="zh-CN" dirty="0">
                <a:latin typeface="微软雅黑" panose="020B0503020204020204" pitchFamily="34" charset="-122"/>
                <a:ea typeface="微软雅黑" panose="020B0503020204020204" pitchFamily="34" charset="-122"/>
              </a:rPr>
              <a:t>operator()</a:t>
            </a:r>
            <a:r>
              <a:rPr lang="zh-CN" altLang="en-US" dirty="0">
                <a:latin typeface="微软雅黑" panose="020B0503020204020204" pitchFamily="34" charset="-122"/>
                <a:ea typeface="微软雅黑" panose="020B0503020204020204" pitchFamily="34" charset="-122"/>
              </a:rPr>
              <a:t>函数加上了</a:t>
            </a:r>
            <a:r>
              <a:rPr lang="en-US" altLang="zh-CN" dirty="0" err="1">
                <a:latin typeface="微软雅黑" panose="020B0503020204020204" pitchFamily="34" charset="-122"/>
                <a:ea typeface="微软雅黑" panose="020B0503020204020204" pitchFamily="34" charset="-122"/>
              </a:rPr>
              <a:t>const</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sp>
        <p:nvSpPr>
          <p:cNvPr id="2" name="矩形 1"/>
          <p:cNvSpPr/>
          <p:nvPr/>
        </p:nvSpPr>
        <p:spPr>
          <a:xfrm>
            <a:off x="1815109" y="1293856"/>
            <a:ext cx="8679283" cy="1569660"/>
          </a:xfrm>
          <a:prstGeom prst="rect">
            <a:avLst/>
          </a:prstGeom>
          <a:solidFill>
            <a:schemeClr val="tx1"/>
          </a:solidFill>
        </p:spPr>
        <p:txBody>
          <a:bodyPr wrap="square">
            <a:spAutoFit/>
          </a:bodyPr>
          <a:lstStyle/>
          <a:p>
            <a:r>
              <a:rPr lang="en-US" altLang="zh-CN" sz="1600" dirty="0">
                <a:solidFill>
                  <a:srgbClr val="D4D4D4"/>
                </a:solidFill>
                <a:latin typeface="Lucida Console" panose="020B0609040504020204" pitchFamily="49" charset="0"/>
              </a:rPr>
              <a:t>    </a:t>
            </a:r>
            <a:r>
              <a:rPr lang="en-US" altLang="zh-CN" sz="1600" dirty="0" err="1">
                <a:solidFill>
                  <a:srgbClr val="569CD6"/>
                </a:solidFill>
                <a:latin typeface="Lucida Console" panose="020B0609040504020204" pitchFamily="49" charset="0"/>
              </a:rPr>
              <a:t>int</a:t>
            </a:r>
            <a:r>
              <a:rPr lang="en-US" altLang="zh-CN" sz="1600" dirty="0">
                <a:solidFill>
                  <a:srgbClr val="D4D4D4"/>
                </a:solidFill>
                <a:latin typeface="Lucida Console" panose="020B0609040504020204" pitchFamily="49" charset="0"/>
              </a:rPr>
              <a:t> thresh = </a:t>
            </a:r>
            <a:r>
              <a:rPr lang="en-US" altLang="zh-CN" sz="1600" dirty="0">
                <a:solidFill>
                  <a:srgbClr val="B5CEA8"/>
                </a:solidFill>
                <a:latin typeface="Lucida Console" panose="020B0609040504020204" pitchFamily="49" charset="0"/>
              </a:rPr>
              <a:t>10</a:t>
            </a:r>
            <a:r>
              <a:rPr lang="en-US" altLang="zh-CN" sz="1600" dirty="0">
                <a:solidFill>
                  <a:srgbClr val="D4D4D4"/>
                </a:solidFill>
                <a:latin typeface="Lucida Console" panose="020B0609040504020204" pitchFamily="49" charset="0"/>
              </a:rPr>
              <a:t>;</a:t>
            </a:r>
          </a:p>
          <a:p>
            <a:r>
              <a:rPr lang="en-US" altLang="zh-CN" sz="1600" dirty="0">
                <a:solidFill>
                  <a:srgbClr val="D4D4D4"/>
                </a:solidFill>
                <a:latin typeface="Lucida Console" panose="020B0609040504020204" pitchFamily="49" charset="0"/>
              </a:rPr>
              <a:t>    vector&lt;</a:t>
            </a:r>
            <a:r>
              <a:rPr lang="en-US" altLang="zh-CN" sz="1600" dirty="0" err="1">
                <a:solidFill>
                  <a:srgbClr val="569CD6"/>
                </a:solidFill>
                <a:latin typeface="Lucida Console" panose="020B0609040504020204" pitchFamily="49" charset="0"/>
              </a:rPr>
              <a:t>int</a:t>
            </a:r>
            <a:r>
              <a:rPr lang="en-US" altLang="zh-CN" sz="1600" dirty="0">
                <a:solidFill>
                  <a:srgbClr val="D4D4D4"/>
                </a:solidFill>
                <a:latin typeface="Lucida Console" panose="020B0609040504020204" pitchFamily="49" charset="0"/>
              </a:rPr>
              <a:t>&gt; v{</a:t>
            </a:r>
            <a:r>
              <a:rPr lang="en-US" altLang="zh-CN" sz="1600" dirty="0">
                <a:solidFill>
                  <a:srgbClr val="B5CEA8"/>
                </a:solidFill>
                <a:latin typeface="Lucida Console" panose="020B0609040504020204" pitchFamily="49" charset="0"/>
              </a:rPr>
              <a:t>0</a:t>
            </a:r>
            <a:r>
              <a:rPr lang="en-US" altLang="zh-CN" sz="1600" dirty="0">
                <a:solidFill>
                  <a:srgbClr val="D4D4D4"/>
                </a:solidFill>
                <a:latin typeface="Lucida Console" panose="020B0609040504020204" pitchFamily="49" charset="0"/>
              </a:rPr>
              <a:t>, </a:t>
            </a:r>
            <a:r>
              <a:rPr lang="en-US" altLang="zh-CN" sz="1600" dirty="0">
                <a:solidFill>
                  <a:srgbClr val="B5CEA8"/>
                </a:solidFill>
                <a:latin typeface="Lucida Console" panose="020B0609040504020204" pitchFamily="49" charset="0"/>
              </a:rPr>
              <a:t>1</a:t>
            </a:r>
            <a:r>
              <a:rPr lang="en-US" altLang="zh-CN" sz="1600" dirty="0">
                <a:solidFill>
                  <a:srgbClr val="D4D4D4"/>
                </a:solidFill>
                <a:latin typeface="Lucida Console" panose="020B0609040504020204" pitchFamily="49" charset="0"/>
              </a:rPr>
              <a:t>, </a:t>
            </a:r>
            <a:r>
              <a:rPr lang="en-US" altLang="zh-CN" sz="1600" dirty="0">
                <a:solidFill>
                  <a:srgbClr val="B5CEA8"/>
                </a:solidFill>
                <a:latin typeface="Lucida Console" panose="020B0609040504020204" pitchFamily="49" charset="0"/>
              </a:rPr>
              <a:t>3</a:t>
            </a:r>
            <a:r>
              <a:rPr lang="en-US" altLang="zh-CN" sz="1600" dirty="0">
                <a:solidFill>
                  <a:srgbClr val="D4D4D4"/>
                </a:solidFill>
                <a:latin typeface="Lucida Console" panose="020B0609040504020204" pitchFamily="49" charset="0"/>
              </a:rPr>
              <a:t>, </a:t>
            </a:r>
            <a:r>
              <a:rPr lang="en-US" altLang="zh-CN" sz="1600" dirty="0">
                <a:solidFill>
                  <a:srgbClr val="B5CEA8"/>
                </a:solidFill>
                <a:latin typeface="Lucida Console" panose="020B0609040504020204" pitchFamily="49" charset="0"/>
              </a:rPr>
              <a:t>5</a:t>
            </a:r>
            <a:r>
              <a:rPr lang="en-US" altLang="zh-CN" sz="1600" dirty="0">
                <a:solidFill>
                  <a:srgbClr val="D4D4D4"/>
                </a:solidFill>
                <a:latin typeface="Lucida Console" panose="020B0609040504020204" pitchFamily="49" charset="0"/>
              </a:rPr>
              <a:t>};</a:t>
            </a:r>
          </a:p>
          <a:p>
            <a:r>
              <a:rPr lang="en-US" altLang="zh-CN" sz="1600" dirty="0">
                <a:solidFill>
                  <a:srgbClr val="D4D4D4"/>
                </a:solidFill>
                <a:latin typeface="Lucida Console" panose="020B0609040504020204" pitchFamily="49" charset="0"/>
              </a:rPr>
              <a:t>    </a:t>
            </a:r>
            <a:r>
              <a:rPr lang="en-US" altLang="zh-CN" sz="1600" dirty="0">
                <a:solidFill>
                  <a:srgbClr val="569CD6"/>
                </a:solidFill>
                <a:latin typeface="Lucida Console" panose="020B0609040504020204" pitchFamily="49" charset="0"/>
              </a:rPr>
              <a:t>auto</a:t>
            </a:r>
            <a:r>
              <a:rPr lang="en-US" altLang="zh-CN" sz="1600" dirty="0">
                <a:solidFill>
                  <a:srgbClr val="D4D4D4"/>
                </a:solidFill>
                <a:latin typeface="Lucida Console" panose="020B0609040504020204" pitchFamily="49" charset="0"/>
              </a:rPr>
              <a:t> it = </a:t>
            </a:r>
            <a:r>
              <a:rPr lang="en-US" altLang="zh-CN" sz="1600" dirty="0" err="1">
                <a:solidFill>
                  <a:srgbClr val="DCDCAA"/>
                </a:solidFill>
                <a:latin typeface="Lucida Console" panose="020B0609040504020204" pitchFamily="49" charset="0"/>
              </a:rPr>
              <a:t>find_if</a:t>
            </a:r>
            <a:r>
              <a:rPr lang="en-US" altLang="zh-CN" sz="1600" dirty="0">
                <a:solidFill>
                  <a:srgbClr val="D4D4D4"/>
                </a:solidFill>
                <a:latin typeface="Lucida Console" panose="020B0609040504020204" pitchFamily="49" charset="0"/>
              </a:rPr>
              <a:t>(</a:t>
            </a:r>
            <a:r>
              <a:rPr lang="en-US" altLang="zh-CN" sz="1600" dirty="0" err="1">
                <a:solidFill>
                  <a:srgbClr val="9CDCFE"/>
                </a:solidFill>
                <a:latin typeface="Lucida Console" panose="020B0609040504020204" pitchFamily="49" charset="0"/>
              </a:rPr>
              <a:t>v</a:t>
            </a:r>
            <a:r>
              <a:rPr lang="en-US" altLang="zh-CN" sz="1600" dirty="0" err="1">
                <a:solidFill>
                  <a:srgbClr val="D4D4D4"/>
                </a:solidFill>
                <a:latin typeface="Lucida Console" panose="020B0609040504020204" pitchFamily="49" charset="0"/>
              </a:rPr>
              <a:t>.</a:t>
            </a:r>
            <a:r>
              <a:rPr lang="en-US" altLang="zh-CN" sz="1600" dirty="0" err="1">
                <a:solidFill>
                  <a:srgbClr val="DCDCAA"/>
                </a:solidFill>
                <a:latin typeface="Lucida Console" panose="020B0609040504020204" pitchFamily="49" charset="0"/>
              </a:rPr>
              <a:t>begin</a:t>
            </a:r>
            <a:r>
              <a:rPr lang="en-US" altLang="zh-CN" sz="1600" dirty="0">
                <a:solidFill>
                  <a:srgbClr val="D4D4D4"/>
                </a:solidFill>
                <a:latin typeface="Lucida Console" panose="020B0609040504020204" pitchFamily="49" charset="0"/>
              </a:rPr>
              <a:t>(), </a:t>
            </a:r>
            <a:r>
              <a:rPr lang="en-US" altLang="zh-CN" sz="1600" dirty="0" err="1">
                <a:solidFill>
                  <a:srgbClr val="9CDCFE"/>
                </a:solidFill>
                <a:latin typeface="Lucida Console" panose="020B0609040504020204" pitchFamily="49" charset="0"/>
              </a:rPr>
              <a:t>v</a:t>
            </a:r>
            <a:r>
              <a:rPr lang="en-US" altLang="zh-CN" sz="1600" dirty="0" err="1">
                <a:solidFill>
                  <a:srgbClr val="D4D4D4"/>
                </a:solidFill>
                <a:latin typeface="Lucida Console" panose="020B0609040504020204" pitchFamily="49" charset="0"/>
              </a:rPr>
              <a:t>.</a:t>
            </a:r>
            <a:r>
              <a:rPr lang="en-US" altLang="zh-CN" sz="1600" dirty="0" err="1">
                <a:solidFill>
                  <a:srgbClr val="DCDCAA"/>
                </a:solidFill>
                <a:latin typeface="Lucida Console" panose="020B0609040504020204" pitchFamily="49" charset="0"/>
              </a:rPr>
              <a:t>end</a:t>
            </a:r>
            <a:r>
              <a:rPr lang="en-US" altLang="zh-CN" sz="1600" dirty="0">
                <a:solidFill>
                  <a:srgbClr val="D4D4D4"/>
                </a:solidFill>
                <a:latin typeface="Lucida Console" panose="020B0609040504020204" pitchFamily="49" charset="0"/>
              </a:rPr>
              <a:t>(), [</a:t>
            </a:r>
            <a:r>
              <a:rPr lang="en-US" altLang="zh-CN" sz="1600" dirty="0">
                <a:solidFill>
                  <a:srgbClr val="9CDCFE"/>
                </a:solidFill>
                <a:latin typeface="Lucida Console" panose="020B0609040504020204" pitchFamily="49" charset="0"/>
              </a:rPr>
              <a:t>thresh</a:t>
            </a:r>
            <a:r>
              <a:rPr lang="en-US" altLang="zh-CN" sz="1600" dirty="0">
                <a:solidFill>
                  <a:srgbClr val="D4D4D4"/>
                </a:solidFill>
                <a:latin typeface="Lucida Console" panose="020B0609040504020204" pitchFamily="49" charset="0"/>
              </a:rPr>
              <a:t>](</a:t>
            </a:r>
            <a:r>
              <a:rPr lang="en-US" altLang="zh-CN" sz="1600" dirty="0" err="1">
                <a:solidFill>
                  <a:srgbClr val="569CD6"/>
                </a:solidFill>
                <a:latin typeface="Lucida Console" panose="020B0609040504020204" pitchFamily="49" charset="0"/>
              </a:rPr>
              <a:t>int</a:t>
            </a:r>
            <a:r>
              <a:rPr lang="en-US" altLang="zh-CN" sz="1600" dirty="0">
                <a:solidFill>
                  <a:srgbClr val="D4D4D4"/>
                </a:solidFill>
                <a:latin typeface="Lucida Console" panose="020B0609040504020204" pitchFamily="49" charset="0"/>
              </a:rPr>
              <a:t> </a:t>
            </a:r>
            <a:r>
              <a:rPr lang="en-US" altLang="zh-CN" sz="1600" dirty="0">
                <a:solidFill>
                  <a:srgbClr val="9CDCFE"/>
                </a:solidFill>
                <a:latin typeface="Lucida Console" panose="020B0609040504020204" pitchFamily="49" charset="0"/>
              </a:rPr>
              <a:t>x</a:t>
            </a:r>
            <a:r>
              <a:rPr lang="en-US" altLang="zh-CN" sz="1600" dirty="0">
                <a:solidFill>
                  <a:srgbClr val="D4D4D4"/>
                </a:solidFill>
                <a:latin typeface="Lucida Console" panose="020B0609040504020204" pitchFamily="49" charset="0"/>
              </a:rPr>
              <a:t>) {</a:t>
            </a:r>
          </a:p>
          <a:p>
            <a:r>
              <a:rPr lang="en-US" altLang="zh-CN" sz="1600" dirty="0">
                <a:solidFill>
                  <a:srgbClr val="D4D4D4"/>
                </a:solidFill>
                <a:latin typeface="Lucida Console" panose="020B0609040504020204" pitchFamily="49" charset="0"/>
              </a:rPr>
              <a:t>                  thresh++;</a:t>
            </a:r>
          </a:p>
          <a:p>
            <a:r>
              <a:rPr lang="en-US" altLang="zh-CN" sz="1600" dirty="0">
                <a:solidFill>
                  <a:srgbClr val="D4D4D4"/>
                </a:solidFill>
                <a:latin typeface="Lucida Console" panose="020B0609040504020204" pitchFamily="49" charset="0"/>
              </a:rPr>
              <a:t>                  </a:t>
            </a:r>
            <a:r>
              <a:rPr lang="en-US" altLang="zh-CN" sz="1600" dirty="0">
                <a:solidFill>
                  <a:srgbClr val="C586C0"/>
                </a:solidFill>
                <a:latin typeface="Lucida Console" panose="020B0609040504020204" pitchFamily="49" charset="0"/>
              </a:rPr>
              <a:t>return</a:t>
            </a:r>
            <a:r>
              <a:rPr lang="en-US" altLang="zh-CN" sz="1600" dirty="0">
                <a:solidFill>
                  <a:srgbClr val="D4D4D4"/>
                </a:solidFill>
                <a:latin typeface="Lucida Console" panose="020B0609040504020204" pitchFamily="49" charset="0"/>
              </a:rPr>
              <a:t> x &lt; thresh; </a:t>
            </a:r>
          </a:p>
          <a:p>
            <a:r>
              <a:rPr lang="en-US" altLang="zh-CN" sz="1600" dirty="0">
                <a:solidFill>
                  <a:srgbClr val="D4D4D4"/>
                </a:solidFill>
                <a:latin typeface="Lucida Console" panose="020B0609040504020204" pitchFamily="49" charset="0"/>
              </a:rPr>
              <a:t>              });</a:t>
            </a:r>
          </a:p>
        </p:txBody>
      </p:sp>
      <p:sp>
        <p:nvSpPr>
          <p:cNvPr id="14" name="矩形 13"/>
          <p:cNvSpPr/>
          <p:nvPr/>
        </p:nvSpPr>
        <p:spPr>
          <a:xfrm>
            <a:off x="4021659" y="2078866"/>
            <a:ext cx="1247062" cy="2457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5268721" y="2032436"/>
            <a:ext cx="3461141" cy="338554"/>
          </a:xfrm>
          <a:prstGeom prst="rect">
            <a:avLst/>
          </a:prstGeom>
          <a:noFill/>
        </p:spPr>
        <p:txBody>
          <a:bodyPr wrap="square" rtlCol="0">
            <a:spAutoFit/>
          </a:bodyPr>
          <a:lstStyle/>
          <a:p>
            <a:r>
              <a:rPr lang="zh-CN" altLang="en-US" sz="1600" dirty="0">
                <a:solidFill>
                  <a:srgbClr val="FF0000"/>
                </a:solidFill>
                <a:latin typeface="微软雅黑" panose="020B0503020204020204" pitchFamily="34" charset="-122"/>
                <a:ea typeface="微软雅黑" panose="020B0503020204020204" pitchFamily="34" charset="-122"/>
              </a:rPr>
              <a:t>编译失败</a:t>
            </a:r>
          </a:p>
        </p:txBody>
      </p:sp>
      <p:sp>
        <p:nvSpPr>
          <p:cNvPr id="5" name="矩形 4"/>
          <p:cNvSpPr/>
          <p:nvPr/>
        </p:nvSpPr>
        <p:spPr>
          <a:xfrm>
            <a:off x="1815108" y="3356689"/>
            <a:ext cx="8679283" cy="1569660"/>
          </a:xfrm>
          <a:prstGeom prst="rect">
            <a:avLst/>
          </a:prstGeom>
          <a:solidFill>
            <a:schemeClr val="tx1"/>
          </a:solidFill>
        </p:spPr>
        <p:txBody>
          <a:bodyPr wrap="square">
            <a:spAutoFit/>
          </a:bodyPr>
          <a:lstStyle/>
          <a:p>
            <a:r>
              <a:rPr lang="en-US" altLang="zh-CN" sz="1600" dirty="0">
                <a:solidFill>
                  <a:srgbClr val="D4D4D4"/>
                </a:solidFill>
                <a:latin typeface="Lucida Console" panose="020B0609040504020204" pitchFamily="49" charset="0"/>
              </a:rPr>
              <a:t>    </a:t>
            </a:r>
            <a:r>
              <a:rPr lang="en-US" altLang="zh-CN" sz="1600" dirty="0" err="1">
                <a:solidFill>
                  <a:srgbClr val="569CD6"/>
                </a:solidFill>
                <a:latin typeface="Lucida Console" panose="020B0609040504020204" pitchFamily="49" charset="0"/>
              </a:rPr>
              <a:t>int</a:t>
            </a:r>
            <a:r>
              <a:rPr lang="en-US" altLang="zh-CN" sz="1600" dirty="0">
                <a:solidFill>
                  <a:srgbClr val="D4D4D4"/>
                </a:solidFill>
                <a:latin typeface="Lucida Console" panose="020B0609040504020204" pitchFamily="49" charset="0"/>
              </a:rPr>
              <a:t> thresh = </a:t>
            </a:r>
            <a:r>
              <a:rPr lang="en-US" altLang="zh-CN" sz="1600" dirty="0">
                <a:solidFill>
                  <a:srgbClr val="B5CEA8"/>
                </a:solidFill>
                <a:latin typeface="Lucida Console" panose="020B0609040504020204" pitchFamily="49" charset="0"/>
              </a:rPr>
              <a:t>10</a:t>
            </a:r>
            <a:r>
              <a:rPr lang="en-US" altLang="zh-CN" sz="1600" dirty="0">
                <a:solidFill>
                  <a:srgbClr val="D4D4D4"/>
                </a:solidFill>
                <a:latin typeface="Lucida Console" panose="020B0609040504020204" pitchFamily="49" charset="0"/>
              </a:rPr>
              <a:t>;</a:t>
            </a:r>
          </a:p>
          <a:p>
            <a:r>
              <a:rPr lang="en-US" altLang="zh-CN" sz="1600" dirty="0">
                <a:solidFill>
                  <a:srgbClr val="D4D4D4"/>
                </a:solidFill>
                <a:latin typeface="Lucida Console" panose="020B0609040504020204" pitchFamily="49" charset="0"/>
              </a:rPr>
              <a:t>    vector&lt;</a:t>
            </a:r>
            <a:r>
              <a:rPr lang="en-US" altLang="zh-CN" sz="1600" dirty="0" err="1">
                <a:solidFill>
                  <a:srgbClr val="569CD6"/>
                </a:solidFill>
                <a:latin typeface="Lucida Console" panose="020B0609040504020204" pitchFamily="49" charset="0"/>
              </a:rPr>
              <a:t>int</a:t>
            </a:r>
            <a:r>
              <a:rPr lang="en-US" altLang="zh-CN" sz="1600" dirty="0">
                <a:solidFill>
                  <a:srgbClr val="D4D4D4"/>
                </a:solidFill>
                <a:latin typeface="Lucida Console" panose="020B0609040504020204" pitchFamily="49" charset="0"/>
              </a:rPr>
              <a:t>&gt; v{</a:t>
            </a:r>
            <a:r>
              <a:rPr lang="en-US" altLang="zh-CN" sz="1600" dirty="0">
                <a:solidFill>
                  <a:srgbClr val="B5CEA8"/>
                </a:solidFill>
                <a:latin typeface="Lucida Console" panose="020B0609040504020204" pitchFamily="49" charset="0"/>
              </a:rPr>
              <a:t>0</a:t>
            </a:r>
            <a:r>
              <a:rPr lang="en-US" altLang="zh-CN" sz="1600" dirty="0">
                <a:solidFill>
                  <a:srgbClr val="D4D4D4"/>
                </a:solidFill>
                <a:latin typeface="Lucida Console" panose="020B0609040504020204" pitchFamily="49" charset="0"/>
              </a:rPr>
              <a:t>, </a:t>
            </a:r>
            <a:r>
              <a:rPr lang="en-US" altLang="zh-CN" sz="1600" dirty="0">
                <a:solidFill>
                  <a:srgbClr val="B5CEA8"/>
                </a:solidFill>
                <a:latin typeface="Lucida Console" panose="020B0609040504020204" pitchFamily="49" charset="0"/>
              </a:rPr>
              <a:t>1</a:t>
            </a:r>
            <a:r>
              <a:rPr lang="en-US" altLang="zh-CN" sz="1600" dirty="0">
                <a:solidFill>
                  <a:srgbClr val="D4D4D4"/>
                </a:solidFill>
                <a:latin typeface="Lucida Console" panose="020B0609040504020204" pitchFamily="49" charset="0"/>
              </a:rPr>
              <a:t>, </a:t>
            </a:r>
            <a:r>
              <a:rPr lang="en-US" altLang="zh-CN" sz="1600" dirty="0">
                <a:solidFill>
                  <a:srgbClr val="B5CEA8"/>
                </a:solidFill>
                <a:latin typeface="Lucida Console" panose="020B0609040504020204" pitchFamily="49" charset="0"/>
              </a:rPr>
              <a:t>3</a:t>
            </a:r>
            <a:r>
              <a:rPr lang="en-US" altLang="zh-CN" sz="1600" dirty="0">
                <a:solidFill>
                  <a:srgbClr val="D4D4D4"/>
                </a:solidFill>
                <a:latin typeface="Lucida Console" panose="020B0609040504020204" pitchFamily="49" charset="0"/>
              </a:rPr>
              <a:t>, </a:t>
            </a:r>
            <a:r>
              <a:rPr lang="en-US" altLang="zh-CN" sz="1600" dirty="0">
                <a:solidFill>
                  <a:srgbClr val="B5CEA8"/>
                </a:solidFill>
                <a:latin typeface="Lucida Console" panose="020B0609040504020204" pitchFamily="49" charset="0"/>
              </a:rPr>
              <a:t>5</a:t>
            </a:r>
            <a:r>
              <a:rPr lang="en-US" altLang="zh-CN" sz="1600" dirty="0">
                <a:solidFill>
                  <a:srgbClr val="D4D4D4"/>
                </a:solidFill>
                <a:latin typeface="Lucida Console" panose="020B0609040504020204" pitchFamily="49" charset="0"/>
              </a:rPr>
              <a:t>};</a:t>
            </a:r>
          </a:p>
          <a:p>
            <a:r>
              <a:rPr lang="en-US" altLang="zh-CN" sz="1600" dirty="0">
                <a:solidFill>
                  <a:srgbClr val="D4D4D4"/>
                </a:solidFill>
                <a:latin typeface="Lucida Console" panose="020B0609040504020204" pitchFamily="49" charset="0"/>
              </a:rPr>
              <a:t>    </a:t>
            </a:r>
            <a:r>
              <a:rPr lang="en-US" altLang="zh-CN" sz="1600" dirty="0">
                <a:solidFill>
                  <a:srgbClr val="569CD6"/>
                </a:solidFill>
                <a:latin typeface="Lucida Console" panose="020B0609040504020204" pitchFamily="49" charset="0"/>
              </a:rPr>
              <a:t>auto</a:t>
            </a:r>
            <a:r>
              <a:rPr lang="en-US" altLang="zh-CN" sz="1600" dirty="0">
                <a:solidFill>
                  <a:srgbClr val="D4D4D4"/>
                </a:solidFill>
                <a:latin typeface="Lucida Console" panose="020B0609040504020204" pitchFamily="49" charset="0"/>
              </a:rPr>
              <a:t> it = </a:t>
            </a:r>
            <a:r>
              <a:rPr lang="en-US" altLang="zh-CN" sz="1600" dirty="0" err="1">
                <a:solidFill>
                  <a:srgbClr val="DCDCAA"/>
                </a:solidFill>
                <a:latin typeface="Lucida Console" panose="020B0609040504020204" pitchFamily="49" charset="0"/>
              </a:rPr>
              <a:t>find_if</a:t>
            </a:r>
            <a:r>
              <a:rPr lang="en-US" altLang="zh-CN" sz="1600" dirty="0">
                <a:solidFill>
                  <a:srgbClr val="D4D4D4"/>
                </a:solidFill>
                <a:latin typeface="Lucida Console" panose="020B0609040504020204" pitchFamily="49" charset="0"/>
              </a:rPr>
              <a:t>(</a:t>
            </a:r>
            <a:r>
              <a:rPr lang="en-US" altLang="zh-CN" sz="1600" dirty="0" err="1">
                <a:solidFill>
                  <a:srgbClr val="9CDCFE"/>
                </a:solidFill>
                <a:latin typeface="Lucida Console" panose="020B0609040504020204" pitchFamily="49" charset="0"/>
              </a:rPr>
              <a:t>v</a:t>
            </a:r>
            <a:r>
              <a:rPr lang="en-US" altLang="zh-CN" sz="1600" dirty="0" err="1">
                <a:solidFill>
                  <a:srgbClr val="D4D4D4"/>
                </a:solidFill>
                <a:latin typeface="Lucida Console" panose="020B0609040504020204" pitchFamily="49" charset="0"/>
              </a:rPr>
              <a:t>.</a:t>
            </a:r>
            <a:r>
              <a:rPr lang="en-US" altLang="zh-CN" sz="1600" dirty="0" err="1">
                <a:solidFill>
                  <a:srgbClr val="DCDCAA"/>
                </a:solidFill>
                <a:latin typeface="Lucida Console" panose="020B0609040504020204" pitchFamily="49" charset="0"/>
              </a:rPr>
              <a:t>begin</a:t>
            </a:r>
            <a:r>
              <a:rPr lang="en-US" altLang="zh-CN" sz="1600" dirty="0">
                <a:solidFill>
                  <a:srgbClr val="D4D4D4"/>
                </a:solidFill>
                <a:latin typeface="Lucida Console" panose="020B0609040504020204" pitchFamily="49" charset="0"/>
              </a:rPr>
              <a:t>(), </a:t>
            </a:r>
            <a:r>
              <a:rPr lang="en-US" altLang="zh-CN" sz="1600" dirty="0" err="1">
                <a:solidFill>
                  <a:srgbClr val="9CDCFE"/>
                </a:solidFill>
                <a:latin typeface="Lucida Console" panose="020B0609040504020204" pitchFamily="49" charset="0"/>
              </a:rPr>
              <a:t>v</a:t>
            </a:r>
            <a:r>
              <a:rPr lang="en-US" altLang="zh-CN" sz="1600" dirty="0" err="1">
                <a:solidFill>
                  <a:srgbClr val="D4D4D4"/>
                </a:solidFill>
                <a:latin typeface="Lucida Console" panose="020B0609040504020204" pitchFamily="49" charset="0"/>
              </a:rPr>
              <a:t>.</a:t>
            </a:r>
            <a:r>
              <a:rPr lang="en-US" altLang="zh-CN" sz="1600" dirty="0" err="1">
                <a:solidFill>
                  <a:srgbClr val="DCDCAA"/>
                </a:solidFill>
                <a:latin typeface="Lucida Console" panose="020B0609040504020204" pitchFamily="49" charset="0"/>
              </a:rPr>
              <a:t>end</a:t>
            </a:r>
            <a:r>
              <a:rPr lang="en-US" altLang="zh-CN" sz="1600" dirty="0">
                <a:solidFill>
                  <a:srgbClr val="D4D4D4"/>
                </a:solidFill>
                <a:latin typeface="Lucida Console" panose="020B0609040504020204" pitchFamily="49" charset="0"/>
              </a:rPr>
              <a:t>(), [</a:t>
            </a:r>
            <a:r>
              <a:rPr lang="en-US" altLang="zh-CN" sz="1600" dirty="0">
                <a:solidFill>
                  <a:srgbClr val="9CDCFE"/>
                </a:solidFill>
                <a:latin typeface="Lucida Console" panose="020B0609040504020204" pitchFamily="49" charset="0"/>
              </a:rPr>
              <a:t>thresh</a:t>
            </a:r>
            <a:r>
              <a:rPr lang="en-US" altLang="zh-CN" sz="1600" dirty="0">
                <a:solidFill>
                  <a:srgbClr val="D4D4D4"/>
                </a:solidFill>
                <a:latin typeface="Lucida Console" panose="020B0609040504020204" pitchFamily="49" charset="0"/>
              </a:rPr>
              <a:t>](</a:t>
            </a:r>
            <a:r>
              <a:rPr lang="en-US" altLang="zh-CN" sz="1600" dirty="0" err="1">
                <a:solidFill>
                  <a:srgbClr val="569CD6"/>
                </a:solidFill>
                <a:latin typeface="Lucida Console" panose="020B0609040504020204" pitchFamily="49" charset="0"/>
              </a:rPr>
              <a:t>int</a:t>
            </a:r>
            <a:r>
              <a:rPr lang="en-US" altLang="zh-CN" sz="1600" dirty="0">
                <a:solidFill>
                  <a:srgbClr val="D4D4D4"/>
                </a:solidFill>
                <a:latin typeface="Lucida Console" panose="020B0609040504020204" pitchFamily="49" charset="0"/>
              </a:rPr>
              <a:t> </a:t>
            </a:r>
            <a:r>
              <a:rPr lang="en-US" altLang="zh-CN" sz="1600" dirty="0">
                <a:solidFill>
                  <a:srgbClr val="9CDCFE"/>
                </a:solidFill>
                <a:latin typeface="Lucida Console" panose="020B0609040504020204" pitchFamily="49" charset="0"/>
              </a:rPr>
              <a:t>x</a:t>
            </a:r>
            <a:r>
              <a:rPr lang="en-US" altLang="zh-CN" sz="1600" dirty="0">
                <a:solidFill>
                  <a:srgbClr val="D4D4D4"/>
                </a:solidFill>
                <a:latin typeface="Lucida Console" panose="020B0609040504020204" pitchFamily="49" charset="0"/>
              </a:rPr>
              <a:t>) </a:t>
            </a:r>
            <a:r>
              <a:rPr lang="en-US" altLang="zh-CN" sz="1600" dirty="0">
                <a:solidFill>
                  <a:srgbClr val="569CD6"/>
                </a:solidFill>
                <a:latin typeface="Lucida Console" panose="020B0609040504020204" pitchFamily="49" charset="0"/>
              </a:rPr>
              <a:t>mutable</a:t>
            </a:r>
            <a:r>
              <a:rPr lang="en-US" altLang="zh-CN" sz="1600" dirty="0">
                <a:solidFill>
                  <a:srgbClr val="D4D4D4"/>
                </a:solidFill>
                <a:latin typeface="Lucida Console" panose="020B0609040504020204" pitchFamily="49" charset="0"/>
              </a:rPr>
              <a:t> {</a:t>
            </a:r>
          </a:p>
          <a:p>
            <a:r>
              <a:rPr lang="en-US" altLang="zh-CN" sz="1600" dirty="0">
                <a:solidFill>
                  <a:srgbClr val="D4D4D4"/>
                </a:solidFill>
                <a:latin typeface="Lucida Console" panose="020B0609040504020204" pitchFamily="49" charset="0"/>
              </a:rPr>
              <a:t>                  thresh++;</a:t>
            </a:r>
          </a:p>
          <a:p>
            <a:r>
              <a:rPr lang="en-US" altLang="zh-CN" sz="1600" dirty="0">
                <a:solidFill>
                  <a:srgbClr val="D4D4D4"/>
                </a:solidFill>
                <a:latin typeface="Lucida Console" panose="020B0609040504020204" pitchFamily="49" charset="0"/>
              </a:rPr>
              <a:t>                  </a:t>
            </a:r>
            <a:r>
              <a:rPr lang="en-US" altLang="zh-CN" sz="1600" dirty="0">
                <a:solidFill>
                  <a:srgbClr val="C586C0"/>
                </a:solidFill>
                <a:latin typeface="Lucida Console" panose="020B0609040504020204" pitchFamily="49" charset="0"/>
              </a:rPr>
              <a:t>return</a:t>
            </a:r>
            <a:r>
              <a:rPr lang="en-US" altLang="zh-CN" sz="1600" dirty="0">
                <a:solidFill>
                  <a:srgbClr val="D4D4D4"/>
                </a:solidFill>
                <a:latin typeface="Lucida Console" panose="020B0609040504020204" pitchFamily="49" charset="0"/>
              </a:rPr>
              <a:t> x &lt; thresh; </a:t>
            </a:r>
          </a:p>
          <a:p>
            <a:r>
              <a:rPr lang="en-US" altLang="zh-CN" sz="1600" dirty="0">
                <a:solidFill>
                  <a:srgbClr val="D4D4D4"/>
                </a:solidFill>
                <a:latin typeface="Lucida Console" panose="020B0609040504020204" pitchFamily="49" charset="0"/>
              </a:rPr>
              <a:t>              });</a:t>
            </a:r>
          </a:p>
        </p:txBody>
      </p:sp>
      <p:sp>
        <p:nvSpPr>
          <p:cNvPr id="16" name="矩形 15"/>
          <p:cNvSpPr/>
          <p:nvPr/>
        </p:nvSpPr>
        <p:spPr>
          <a:xfrm>
            <a:off x="1144249" y="2925574"/>
            <a:ext cx="8415094"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如果想要</a:t>
            </a:r>
            <a:r>
              <a:rPr lang="en-US" altLang="zh-CN" dirty="0">
                <a:latin typeface="微软雅黑" panose="020B0503020204020204" pitchFamily="34" charset="-122"/>
                <a:ea typeface="微软雅黑" panose="020B0503020204020204" pitchFamily="34" charset="-122"/>
              </a:rPr>
              <a:t>lambda</a:t>
            </a:r>
            <a:r>
              <a:rPr lang="zh-CN" altLang="en-US" dirty="0">
                <a:latin typeface="微软雅黑" panose="020B0503020204020204" pitchFamily="34" charset="-122"/>
                <a:ea typeface="微软雅黑" panose="020B0503020204020204" pitchFamily="34" charset="-122"/>
              </a:rPr>
              <a:t>对象能修改，需要显式加上</a:t>
            </a:r>
            <a:r>
              <a:rPr lang="en-US" altLang="zh-CN" dirty="0">
                <a:latin typeface="微软雅黑" panose="020B0503020204020204" pitchFamily="34" charset="-122"/>
                <a:ea typeface="微软雅黑" panose="020B0503020204020204" pitchFamily="34" charset="-122"/>
              </a:rPr>
              <a:t>mutable</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sp>
        <p:nvSpPr>
          <p:cNvPr id="17" name="矩形 16"/>
          <p:cNvSpPr/>
          <p:nvPr/>
        </p:nvSpPr>
        <p:spPr>
          <a:xfrm>
            <a:off x="8926285" y="3888429"/>
            <a:ext cx="963131" cy="2457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44249" y="4989130"/>
            <a:ext cx="9983704" cy="369332"/>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C++14</a:t>
            </a:r>
            <a:r>
              <a:rPr lang="zh-CN" altLang="en-US" dirty="0">
                <a:latin typeface="微软雅黑" panose="020B0503020204020204" pitchFamily="34" charset="-122"/>
                <a:ea typeface="微软雅黑" panose="020B0503020204020204" pitchFamily="34" charset="-122"/>
              </a:rPr>
              <a:t>中，允许在捕获列表中声明新的变量作为</a:t>
            </a:r>
            <a:r>
              <a:rPr lang="en-US" altLang="zh-CN" dirty="0">
                <a:latin typeface="微软雅黑" panose="020B0503020204020204" pitchFamily="34" charset="-122"/>
                <a:ea typeface="微软雅黑" panose="020B0503020204020204" pitchFamily="34" charset="-122"/>
              </a:rPr>
              <a:t>lambda</a:t>
            </a:r>
            <a:r>
              <a:rPr lang="zh-CN" altLang="en-US" dirty="0">
                <a:latin typeface="微软雅黑" panose="020B0503020204020204" pitchFamily="34" charset="-122"/>
                <a:ea typeface="微软雅黑" panose="020B0503020204020204" pitchFamily="34" charset="-122"/>
              </a:rPr>
              <a:t>的成员。成员的类型只能推导得出。</a:t>
            </a:r>
            <a:endParaRPr lang="en-US" altLang="zh-CN" dirty="0">
              <a:latin typeface="微软雅黑" panose="020B0503020204020204" pitchFamily="34" charset="-122"/>
              <a:ea typeface="微软雅黑" panose="020B0503020204020204" pitchFamily="34" charset="-122"/>
            </a:endParaRPr>
          </a:p>
        </p:txBody>
      </p:sp>
      <p:sp>
        <p:nvSpPr>
          <p:cNvPr id="7" name="矩形 6"/>
          <p:cNvSpPr/>
          <p:nvPr/>
        </p:nvSpPr>
        <p:spPr>
          <a:xfrm>
            <a:off x="1312951" y="5393986"/>
            <a:ext cx="9646296" cy="1077218"/>
          </a:xfrm>
          <a:prstGeom prst="rect">
            <a:avLst/>
          </a:prstGeom>
          <a:solidFill>
            <a:schemeClr val="tx1"/>
          </a:solidFill>
        </p:spPr>
        <p:txBody>
          <a:bodyPr wrap="square">
            <a:spAutoFit/>
          </a:bodyPr>
          <a:lstStyle/>
          <a:p>
            <a:r>
              <a:rPr lang="en-US" altLang="zh-CN" sz="1600" dirty="0">
                <a:solidFill>
                  <a:srgbClr val="D4D4D4"/>
                </a:solidFill>
                <a:latin typeface="Lucida Console" panose="020B0609040504020204" pitchFamily="49" charset="0"/>
              </a:rPr>
              <a:t>    </a:t>
            </a:r>
            <a:r>
              <a:rPr lang="en-US" altLang="zh-CN" sz="1600" dirty="0">
                <a:solidFill>
                  <a:srgbClr val="569CD6"/>
                </a:solidFill>
                <a:latin typeface="Lucida Console" panose="020B0609040504020204" pitchFamily="49" charset="0"/>
              </a:rPr>
              <a:t>auto</a:t>
            </a:r>
            <a:r>
              <a:rPr lang="en-US" altLang="zh-CN" sz="1600" dirty="0">
                <a:solidFill>
                  <a:srgbClr val="D4D4D4"/>
                </a:solidFill>
                <a:latin typeface="Lucida Console" panose="020B0609040504020204" pitchFamily="49" charset="0"/>
              </a:rPr>
              <a:t> it = </a:t>
            </a:r>
            <a:r>
              <a:rPr lang="en-US" altLang="zh-CN" sz="1600" dirty="0" err="1">
                <a:solidFill>
                  <a:srgbClr val="DCDCAA"/>
                </a:solidFill>
                <a:latin typeface="Lucida Console" panose="020B0609040504020204" pitchFamily="49" charset="0"/>
              </a:rPr>
              <a:t>find_if</a:t>
            </a:r>
            <a:r>
              <a:rPr lang="en-US" altLang="zh-CN" sz="1600" dirty="0">
                <a:solidFill>
                  <a:srgbClr val="D4D4D4"/>
                </a:solidFill>
                <a:latin typeface="Lucida Console" panose="020B0609040504020204" pitchFamily="49" charset="0"/>
              </a:rPr>
              <a:t>(</a:t>
            </a:r>
            <a:r>
              <a:rPr lang="en-US" altLang="zh-CN" sz="1600" dirty="0" err="1">
                <a:solidFill>
                  <a:srgbClr val="9CDCFE"/>
                </a:solidFill>
                <a:latin typeface="Lucida Console" panose="020B0609040504020204" pitchFamily="49" charset="0"/>
              </a:rPr>
              <a:t>v</a:t>
            </a:r>
            <a:r>
              <a:rPr lang="en-US" altLang="zh-CN" sz="1600" dirty="0" err="1">
                <a:solidFill>
                  <a:srgbClr val="D4D4D4"/>
                </a:solidFill>
                <a:latin typeface="Lucida Console" panose="020B0609040504020204" pitchFamily="49" charset="0"/>
              </a:rPr>
              <a:t>.</a:t>
            </a:r>
            <a:r>
              <a:rPr lang="en-US" altLang="zh-CN" sz="1600" dirty="0" err="1">
                <a:solidFill>
                  <a:srgbClr val="DCDCAA"/>
                </a:solidFill>
                <a:latin typeface="Lucida Console" panose="020B0609040504020204" pitchFamily="49" charset="0"/>
              </a:rPr>
              <a:t>begin</a:t>
            </a:r>
            <a:r>
              <a:rPr lang="en-US" altLang="zh-CN" sz="1600" dirty="0">
                <a:solidFill>
                  <a:srgbClr val="D4D4D4"/>
                </a:solidFill>
                <a:latin typeface="Lucida Console" panose="020B0609040504020204" pitchFamily="49" charset="0"/>
              </a:rPr>
              <a:t>(), </a:t>
            </a:r>
            <a:r>
              <a:rPr lang="en-US" altLang="zh-CN" sz="1600" dirty="0" err="1">
                <a:solidFill>
                  <a:srgbClr val="9CDCFE"/>
                </a:solidFill>
                <a:latin typeface="Lucida Console" panose="020B0609040504020204" pitchFamily="49" charset="0"/>
              </a:rPr>
              <a:t>v</a:t>
            </a:r>
            <a:r>
              <a:rPr lang="en-US" altLang="zh-CN" sz="1600" dirty="0" err="1">
                <a:solidFill>
                  <a:srgbClr val="D4D4D4"/>
                </a:solidFill>
                <a:latin typeface="Lucida Console" panose="020B0609040504020204" pitchFamily="49" charset="0"/>
              </a:rPr>
              <a:t>.</a:t>
            </a:r>
            <a:r>
              <a:rPr lang="en-US" altLang="zh-CN" sz="1600" dirty="0" err="1">
                <a:solidFill>
                  <a:srgbClr val="DCDCAA"/>
                </a:solidFill>
                <a:latin typeface="Lucida Console" panose="020B0609040504020204" pitchFamily="49" charset="0"/>
              </a:rPr>
              <a:t>end</a:t>
            </a:r>
            <a:r>
              <a:rPr lang="en-US" altLang="zh-CN" sz="1600" dirty="0">
                <a:solidFill>
                  <a:srgbClr val="D4D4D4"/>
                </a:solidFill>
                <a:latin typeface="Lucida Console" panose="020B0609040504020204" pitchFamily="49" charset="0"/>
              </a:rPr>
              <a:t>(), [</a:t>
            </a:r>
            <a:r>
              <a:rPr lang="en-US" altLang="zh-CN" sz="1600" dirty="0">
                <a:solidFill>
                  <a:srgbClr val="9CDCFE"/>
                </a:solidFill>
                <a:latin typeface="Lucida Console" panose="020B0609040504020204" pitchFamily="49" charset="0"/>
              </a:rPr>
              <a:t>t</a:t>
            </a:r>
            <a:r>
              <a:rPr lang="en-US" altLang="zh-CN" sz="1600" dirty="0">
                <a:solidFill>
                  <a:srgbClr val="D4D4D4"/>
                </a:solidFill>
                <a:latin typeface="Lucida Console" panose="020B0609040504020204" pitchFamily="49" charset="0"/>
              </a:rPr>
              <a:t> = thresh + </a:t>
            </a:r>
            <a:r>
              <a:rPr lang="en-US" altLang="zh-CN" sz="1600" dirty="0">
                <a:solidFill>
                  <a:srgbClr val="B5CEA8"/>
                </a:solidFill>
                <a:latin typeface="Lucida Console" panose="020B0609040504020204" pitchFamily="49" charset="0"/>
              </a:rPr>
              <a:t>20</a:t>
            </a:r>
            <a:r>
              <a:rPr lang="en-US" altLang="zh-CN" sz="1600" dirty="0">
                <a:solidFill>
                  <a:srgbClr val="D4D4D4"/>
                </a:solidFill>
                <a:latin typeface="Lucida Console" panose="020B0609040504020204" pitchFamily="49" charset="0"/>
              </a:rPr>
              <a:t>](</a:t>
            </a:r>
            <a:r>
              <a:rPr lang="en-US" altLang="zh-CN" sz="1600" dirty="0" err="1">
                <a:solidFill>
                  <a:srgbClr val="569CD6"/>
                </a:solidFill>
                <a:latin typeface="Lucida Console" panose="020B0609040504020204" pitchFamily="49" charset="0"/>
              </a:rPr>
              <a:t>int</a:t>
            </a:r>
            <a:r>
              <a:rPr lang="en-US" altLang="zh-CN" sz="1600" dirty="0">
                <a:solidFill>
                  <a:srgbClr val="D4D4D4"/>
                </a:solidFill>
                <a:latin typeface="Lucida Console" panose="020B0609040504020204" pitchFamily="49" charset="0"/>
              </a:rPr>
              <a:t> </a:t>
            </a:r>
            <a:r>
              <a:rPr lang="en-US" altLang="zh-CN" sz="1600" dirty="0">
                <a:solidFill>
                  <a:srgbClr val="9CDCFE"/>
                </a:solidFill>
                <a:latin typeface="Lucida Console" panose="020B0609040504020204" pitchFamily="49" charset="0"/>
              </a:rPr>
              <a:t>x</a:t>
            </a:r>
            <a:r>
              <a:rPr lang="en-US" altLang="zh-CN" sz="1600" dirty="0">
                <a:solidFill>
                  <a:srgbClr val="D4D4D4"/>
                </a:solidFill>
                <a:latin typeface="Lucida Console" panose="020B0609040504020204" pitchFamily="49" charset="0"/>
              </a:rPr>
              <a:t>) </a:t>
            </a:r>
            <a:r>
              <a:rPr lang="en-US" altLang="zh-CN" sz="1600" dirty="0">
                <a:solidFill>
                  <a:srgbClr val="569CD6"/>
                </a:solidFill>
                <a:latin typeface="Lucida Console" panose="020B0609040504020204" pitchFamily="49" charset="0"/>
              </a:rPr>
              <a:t>mutable</a:t>
            </a:r>
            <a:r>
              <a:rPr lang="en-US" altLang="zh-CN" sz="1600" dirty="0">
                <a:solidFill>
                  <a:srgbClr val="D4D4D4"/>
                </a:solidFill>
                <a:latin typeface="Lucida Console" panose="020B0609040504020204" pitchFamily="49" charset="0"/>
              </a:rPr>
              <a:t> {</a:t>
            </a:r>
          </a:p>
          <a:p>
            <a:r>
              <a:rPr lang="en-US" altLang="zh-CN" sz="1600" dirty="0">
                <a:solidFill>
                  <a:srgbClr val="D4D4D4"/>
                </a:solidFill>
                <a:latin typeface="Lucida Console" panose="020B0609040504020204" pitchFamily="49" charset="0"/>
              </a:rPr>
              <a:t>                  t++;</a:t>
            </a:r>
          </a:p>
          <a:p>
            <a:r>
              <a:rPr lang="en-US" altLang="zh-CN" sz="1600" dirty="0">
                <a:solidFill>
                  <a:srgbClr val="D4D4D4"/>
                </a:solidFill>
                <a:latin typeface="Lucida Console" panose="020B0609040504020204" pitchFamily="49" charset="0"/>
              </a:rPr>
              <a:t>                  </a:t>
            </a:r>
            <a:r>
              <a:rPr lang="en-US" altLang="zh-CN" sz="1600" dirty="0">
                <a:solidFill>
                  <a:srgbClr val="C586C0"/>
                </a:solidFill>
                <a:latin typeface="Lucida Console" panose="020B0609040504020204" pitchFamily="49" charset="0"/>
              </a:rPr>
              <a:t>return</a:t>
            </a:r>
            <a:r>
              <a:rPr lang="en-US" altLang="zh-CN" sz="1600" dirty="0">
                <a:solidFill>
                  <a:srgbClr val="D4D4D4"/>
                </a:solidFill>
                <a:latin typeface="Lucida Console" panose="020B0609040504020204" pitchFamily="49" charset="0"/>
              </a:rPr>
              <a:t> x &lt; t; </a:t>
            </a:r>
          </a:p>
          <a:p>
            <a:r>
              <a:rPr lang="en-US" altLang="zh-CN" sz="1600" dirty="0">
                <a:solidFill>
                  <a:srgbClr val="D4D4D4"/>
                </a:solidFill>
                <a:latin typeface="Lucida Console" panose="020B0609040504020204" pitchFamily="49" charset="0"/>
              </a:rPr>
              <a:t>              });</a:t>
            </a:r>
          </a:p>
        </p:txBody>
      </p:sp>
      <p:sp>
        <p:nvSpPr>
          <p:cNvPr id="20" name="矩形 19"/>
          <p:cNvSpPr/>
          <p:nvPr/>
        </p:nvSpPr>
        <p:spPr>
          <a:xfrm>
            <a:off x="6639755" y="5419522"/>
            <a:ext cx="1877741" cy="2777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429289" y="234246"/>
            <a:ext cx="6916726" cy="506086"/>
            <a:chOff x="321760" y="175643"/>
            <a:chExt cx="5186344" cy="379477"/>
          </a:xfrm>
        </p:grpSpPr>
        <p:sp>
          <p:nvSpPr>
            <p:cNvPr id="19" name="Title 1">
              <a:extLst>
                <a:ext uri="{FF2B5EF4-FFF2-40B4-BE49-F238E27FC236}">
                  <a16:creationId xmlns:a16="http://schemas.microsoft.com/office/drawing/2014/main" id="{6892040A-94F3-474F-8198-4204E9168CEC}"/>
                </a:ext>
              </a:extLst>
            </p:cNvPr>
            <p:cNvSpPr txBox="1">
              <a:spLocks/>
            </p:cNvSpPr>
            <p:nvPr/>
          </p:nvSpPr>
          <p:spPr>
            <a:xfrm>
              <a:off x="611560" y="175643"/>
              <a:ext cx="48965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dirty="0">
                  <a:solidFill>
                    <a:schemeClr val="tx1">
                      <a:lumMod val="65000"/>
                      <a:lumOff val="35000"/>
                    </a:schemeClr>
                  </a:solidFill>
                  <a:latin typeface="+mn-lt"/>
                  <a:ea typeface="+mn-ea"/>
                  <a:cs typeface="+mn-ea"/>
                  <a:sym typeface="+mn-lt"/>
                </a:rPr>
                <a:t>lambda</a:t>
              </a:r>
              <a:r>
                <a:rPr lang="zh-CN" altLang="en-US" sz="2400" dirty="0">
                  <a:solidFill>
                    <a:schemeClr val="tx1">
                      <a:lumMod val="65000"/>
                      <a:lumOff val="35000"/>
                    </a:schemeClr>
                  </a:solidFill>
                  <a:latin typeface="+mn-lt"/>
                  <a:ea typeface="+mn-ea"/>
                  <a:cs typeface="+mn-ea"/>
                  <a:sym typeface="+mn-lt"/>
                </a:rPr>
                <a:t>对象的可变性</a:t>
              </a:r>
            </a:p>
          </p:txBody>
        </p:sp>
        <p:sp>
          <p:nvSpPr>
            <p:cNvPr id="21" name="Diamond 33">
              <a:extLst>
                <a:ext uri="{FF2B5EF4-FFF2-40B4-BE49-F238E27FC236}">
                  <a16:creationId xmlns:a16="http://schemas.microsoft.com/office/drawing/2014/main" id="{88651C82-D860-43A5-951F-058DAA88FBBC}"/>
                </a:ext>
              </a:extLst>
            </p:cNvPr>
            <p:cNvSpPr/>
            <p:nvPr/>
          </p:nvSpPr>
          <p:spPr>
            <a:xfrm>
              <a:off x="321760" y="254774"/>
              <a:ext cx="250083" cy="250083"/>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70000" lnSpcReduction="20000"/>
            </a:bodyPr>
            <a:lstStyle/>
            <a:p>
              <a:pPr algn="ctr"/>
              <a:endParaRPr lang="en-US" altLang="zh-CN" dirty="0">
                <a:solidFill>
                  <a:schemeClr val="bg1"/>
                </a:solidFill>
                <a:cs typeface="+mn-ea"/>
                <a:sym typeface="+mn-lt"/>
              </a:endParaRPr>
            </a:p>
          </p:txBody>
        </p:sp>
      </p:grpSp>
    </p:spTree>
    <p:extLst>
      <p:ext uri="{BB962C8B-B14F-4D97-AF65-F5344CB8AC3E}">
        <p14:creationId xmlns:p14="http://schemas.microsoft.com/office/powerpoint/2010/main" val="4215586272"/>
      </p:ext>
    </p:extLst>
  </p:cSld>
  <p:clrMapOvr>
    <a:masterClrMapping/>
  </p:clrMapOvr>
  <p:transition advClick="0" advTm="8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5" grpId="0" animBg="1"/>
      <p:bldP spid="16" grpId="0"/>
      <p:bldP spid="17" grpId="0" animBg="1"/>
      <p:bldP spid="18" grpId="0"/>
      <p:bldP spid="7" grpId="0" animBg="1"/>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6811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570" y="365211"/>
            <a:ext cx="10518034" cy="711365"/>
          </a:xfrm>
        </p:spPr>
        <p:txBody>
          <a:bodyPr>
            <a:normAutofit/>
          </a:bodyPr>
          <a:lstStyle/>
          <a:p>
            <a:r>
              <a:rPr lang="zh-CN" altLang="en-US" sz="3400" dirty="0">
                <a:latin typeface="微软雅黑" panose="020B0503020204020204" pitchFamily="34" charset="-122"/>
                <a:ea typeface="微软雅黑" panose="020B0503020204020204" pitchFamily="34" charset="-122"/>
              </a:rPr>
              <a:t>智能指针</a:t>
            </a:r>
            <a:r>
              <a:rPr lang="en-US" altLang="zh-CN" sz="3400" dirty="0">
                <a:latin typeface="微软雅黑" panose="020B0503020204020204" pitchFamily="34" charset="-122"/>
                <a:ea typeface="微软雅黑" panose="020B0503020204020204" pitchFamily="34" charset="-122"/>
              </a:rPr>
              <a:t>—— </a:t>
            </a:r>
            <a:r>
              <a:rPr lang="en-US" altLang="zh-CN" sz="3400" dirty="0" err="1">
                <a:latin typeface="微软雅黑" panose="020B0503020204020204" pitchFamily="34" charset="-122"/>
                <a:ea typeface="微软雅黑" panose="020B0503020204020204" pitchFamily="34" charset="-122"/>
              </a:rPr>
              <a:t>unique_ptr</a:t>
            </a:r>
            <a:endParaRPr lang="en-US" sz="3400" dirty="0">
              <a:latin typeface="微软雅黑" panose="020B0503020204020204" pitchFamily="34" charset="-122"/>
              <a:ea typeface="微软雅黑" panose="020B0503020204020204" pitchFamily="34" charset="-122"/>
            </a:endParaRPr>
          </a:p>
        </p:txBody>
      </p:sp>
      <p:sp>
        <p:nvSpPr>
          <p:cNvPr id="4" name="矩形 3"/>
          <p:cNvSpPr/>
          <p:nvPr/>
        </p:nvSpPr>
        <p:spPr>
          <a:xfrm>
            <a:off x="551754" y="3526953"/>
            <a:ext cx="11091665" cy="3046988"/>
          </a:xfrm>
          <a:prstGeom prst="rect">
            <a:avLst/>
          </a:prstGeom>
        </p:spPr>
        <p:txBody>
          <a:bodyPr wrap="square">
            <a:spAutoFit/>
          </a:bodyPr>
          <a:lstStyle/>
          <a:p>
            <a:pPr>
              <a:lnSpc>
                <a:spcPct val="150000"/>
              </a:lnSpc>
            </a:pPr>
            <a:r>
              <a:rPr lang="en-US" altLang="zh-CN" b="1" dirty="0" err="1">
                <a:latin typeface="微软雅黑" panose="020B0503020204020204" pitchFamily="34" charset="-122"/>
                <a:ea typeface="微软雅黑" panose="020B0503020204020204" pitchFamily="34" charset="-122"/>
              </a:rPr>
              <a:t>unique_ptr</a:t>
            </a:r>
            <a:r>
              <a:rPr lang="en-US" altLang="zh-CN" b="1" dirty="0">
                <a:latin typeface="微软雅黑" panose="020B0503020204020204" pitchFamily="34" charset="-122"/>
                <a:ea typeface="微软雅黑" panose="020B0503020204020204" pitchFamily="34" charset="-122"/>
              </a:rPr>
              <a:t>:</a:t>
            </a:r>
          </a:p>
          <a:p>
            <a:pPr marL="342900" indent="-342900">
              <a:lnSpc>
                <a:spcPct val="150000"/>
              </a:lnSpc>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持有被管理对象的独有权：同一时刻只能有一个</a:t>
            </a:r>
            <a:r>
              <a:rPr lang="en-US" altLang="zh-CN" dirty="0" err="1">
                <a:latin typeface="微软雅黑" panose="020B0503020204020204" pitchFamily="34" charset="-122"/>
                <a:ea typeface="微软雅黑" panose="020B0503020204020204" pitchFamily="34" charset="-122"/>
              </a:rPr>
              <a:t>unique_ptr</a:t>
            </a:r>
            <a:r>
              <a:rPr lang="zh-CN" altLang="en-US" dirty="0">
                <a:latin typeface="微软雅黑" panose="020B0503020204020204" pitchFamily="34" charset="-122"/>
                <a:ea typeface="微软雅黑" panose="020B0503020204020204" pitchFamily="34" charset="-122"/>
              </a:rPr>
              <a:t>指向被管理对象（禁止拷贝语义、只有移动语义）。</a:t>
            </a:r>
            <a:r>
              <a:rPr lang="en-US" altLang="zh-CN" dirty="0" err="1">
                <a:latin typeface="微软雅黑" panose="020B0503020204020204" pitchFamily="34" charset="-122"/>
                <a:ea typeface="微软雅黑" panose="020B0503020204020204" pitchFamily="34" charset="-122"/>
              </a:rPr>
              <a:t>unique_ptr</a:t>
            </a:r>
            <a:r>
              <a:rPr lang="zh-CN" altLang="en-US" dirty="0">
                <a:latin typeface="微软雅黑" panose="020B0503020204020204" pitchFamily="34" charset="-122"/>
                <a:ea typeface="微软雅黑" panose="020B0503020204020204" pitchFamily="34" charset="-122"/>
              </a:rPr>
              <a:t>封装的指针本身的生命周期是从</a:t>
            </a:r>
            <a:r>
              <a:rPr lang="en-US" altLang="zh-CN" dirty="0" err="1">
                <a:latin typeface="微软雅黑" panose="020B0503020204020204" pitchFamily="34" charset="-122"/>
                <a:ea typeface="微软雅黑" panose="020B0503020204020204" pitchFamily="34" charset="-122"/>
              </a:rPr>
              <a:t>unique_ptr</a:t>
            </a:r>
            <a:r>
              <a:rPr lang="zh-CN" altLang="en-US" dirty="0">
                <a:latin typeface="微软雅黑" panose="020B0503020204020204" pitchFamily="34" charset="-122"/>
                <a:ea typeface="微软雅黑" panose="020B0503020204020204" pitchFamily="34" charset="-122"/>
              </a:rPr>
              <a:t>对象创建时开始，到</a:t>
            </a:r>
            <a:r>
              <a:rPr lang="en-US" altLang="zh-CN" dirty="0" err="1">
                <a:latin typeface="微软雅黑" panose="020B0503020204020204" pitchFamily="34" charset="-122"/>
                <a:ea typeface="微软雅黑" panose="020B0503020204020204" pitchFamily="34" charset="-122"/>
              </a:rPr>
              <a:t>unique_ptr</a:t>
            </a:r>
            <a:r>
              <a:rPr lang="zh-CN" altLang="en-US" dirty="0">
                <a:latin typeface="微软雅黑" panose="020B0503020204020204" pitchFamily="34" charset="-122"/>
                <a:ea typeface="微软雅黑" panose="020B0503020204020204" pitchFamily="34" charset="-122"/>
              </a:rPr>
              <a:t>对象离开其作用域，其释放时顺便释放其指向的内存。</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如果内存资源的所有权不需要共享，就应当使用</a:t>
            </a:r>
            <a:r>
              <a:rPr lang="en-US" altLang="zh-CN" dirty="0" err="1">
                <a:latin typeface="微软雅黑" panose="020B0503020204020204" pitchFamily="34" charset="-122"/>
                <a:ea typeface="微软雅黑" panose="020B0503020204020204" pitchFamily="34" charset="-122"/>
              </a:rPr>
              <a:t>unique_ptr</a:t>
            </a:r>
            <a:r>
              <a:rPr lang="zh-CN" altLang="en-US" dirty="0">
                <a:latin typeface="微软雅黑" panose="020B0503020204020204" pitchFamily="34" charset="-122"/>
                <a:ea typeface="微软雅黑" panose="020B0503020204020204" pitchFamily="34" charset="-122"/>
              </a:rPr>
              <a:t>（它没有拷贝构造函数），但是它可以转让给另一个</a:t>
            </a:r>
            <a:r>
              <a:rPr lang="en-US" altLang="zh-CN" dirty="0" err="1">
                <a:latin typeface="微软雅黑" panose="020B0503020204020204" pitchFamily="34" charset="-122"/>
                <a:ea typeface="微软雅黑" panose="020B0503020204020204" pitchFamily="34" charset="-122"/>
              </a:rPr>
              <a:t>unique_ptr</a:t>
            </a:r>
            <a:r>
              <a:rPr lang="zh-CN" altLang="en-US" dirty="0">
                <a:latin typeface="微软雅黑" panose="020B0503020204020204" pitchFamily="34" charset="-122"/>
                <a:ea typeface="微软雅黑" panose="020B0503020204020204" pitchFamily="34" charset="-122"/>
              </a:rPr>
              <a:t>（用</a:t>
            </a:r>
            <a:r>
              <a:rPr lang="en-US" altLang="zh-CN" dirty="0">
                <a:latin typeface="微软雅黑" panose="020B0503020204020204" pitchFamily="34" charset="-122"/>
                <a:ea typeface="微软雅黑" panose="020B0503020204020204" pitchFamily="34" charset="-122"/>
              </a:rPr>
              <a:t>move</a:t>
            </a:r>
            <a:r>
              <a:rPr lang="zh-CN" altLang="en-US" dirty="0">
                <a:latin typeface="微软雅黑" panose="020B0503020204020204" pitchFamily="34" charset="-122"/>
                <a:ea typeface="微软雅黑" panose="020B0503020204020204" pitchFamily="34" charset="-122"/>
              </a:rPr>
              <a:t>构造函数）。</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sz="2000" dirty="0"/>
          </a:p>
        </p:txBody>
      </p:sp>
      <p:sp>
        <p:nvSpPr>
          <p:cNvPr id="6" name="矩形 5"/>
          <p:cNvSpPr/>
          <p:nvPr/>
        </p:nvSpPr>
        <p:spPr>
          <a:xfrm>
            <a:off x="631587" y="1232455"/>
            <a:ext cx="11226640" cy="2169825"/>
          </a:xfrm>
          <a:prstGeom prst="rect">
            <a:avLst/>
          </a:prstGeom>
        </p:spPr>
        <p:txBody>
          <a:bodyPr wrap="square">
            <a:spAutoFit/>
          </a:bodyPr>
          <a:lstStyle/>
          <a:p>
            <a:pPr>
              <a:lnSpc>
                <a:spcPct val="150000"/>
              </a:lnSpc>
            </a:pPr>
            <a:r>
              <a:rPr lang="zh-CN" altLang="en-US" b="1" dirty="0">
                <a:latin typeface="微软雅黑" panose="020B0503020204020204" pitchFamily="34" charset="-122"/>
                <a:ea typeface="微软雅黑" panose="020B0503020204020204" pitchFamily="34" charset="-122"/>
              </a:rPr>
              <a:t>智能指针：</a:t>
            </a:r>
            <a:endParaRPr lang="en-US" altLang="zh-CN" b="1"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C++ </a:t>
            </a:r>
            <a:r>
              <a:rPr lang="zh-CN" altLang="en-US" dirty="0">
                <a:latin typeface="微软雅黑" panose="020B0503020204020204" pitchFamily="34" charset="-122"/>
                <a:ea typeface="微软雅黑" panose="020B0503020204020204" pitchFamily="34" charset="-122"/>
              </a:rPr>
              <a:t>本身不具备垃圾回收机制，但可利用</a:t>
            </a:r>
            <a:r>
              <a:rPr lang="en-US" altLang="zh-CN" dirty="0">
                <a:latin typeface="微软雅黑" panose="020B0503020204020204" pitchFamily="34" charset="-122"/>
                <a:ea typeface="微软雅黑" panose="020B0503020204020204" pitchFamily="34" charset="-122"/>
              </a:rPr>
              <a:t>RAII</a:t>
            </a:r>
            <a:r>
              <a:rPr lang="zh-CN" altLang="en-US" dirty="0">
                <a:latin typeface="微软雅黑" panose="020B0503020204020204" pitchFamily="34" charset="-122"/>
                <a:ea typeface="微软雅黑" panose="020B0503020204020204" pitchFamily="34" charset="-122"/>
              </a:rPr>
              <a:t>机制对指针进行一层封装，实现动态内存自动释放，这个对指针的封装就是智能指针。包括：</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en-US" altLang="zh-CN" dirty="0" err="1">
                <a:latin typeface="微软雅黑" panose="020B0503020204020204" pitchFamily="34" charset="-122"/>
                <a:ea typeface="微软雅黑" panose="020B0503020204020204" pitchFamily="34" charset="-122"/>
              </a:rPr>
              <a:t>unique_ptr</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en-US" altLang="zh-CN" dirty="0" err="1">
                <a:latin typeface="微软雅黑" panose="020B0503020204020204" pitchFamily="34" charset="-122"/>
                <a:ea typeface="微软雅黑" panose="020B0503020204020204" pitchFamily="34" charset="-122"/>
              </a:rPr>
              <a:t>shared_ptr</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weak_ptr</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071487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7411" y="43396"/>
            <a:ext cx="10518034" cy="938126"/>
          </a:xfrm>
        </p:spPr>
        <p:txBody>
          <a:bodyPr>
            <a:normAutofit/>
          </a:bodyPr>
          <a:lstStyle/>
          <a:p>
            <a:r>
              <a:rPr lang="zh-CN" altLang="en-US" sz="3400" dirty="0">
                <a:latin typeface="微软雅黑" panose="020B0503020204020204" pitchFamily="34" charset="-122"/>
                <a:ea typeface="微软雅黑" panose="020B0503020204020204" pitchFamily="34" charset="-122"/>
              </a:rPr>
              <a:t>智能指针示例：</a:t>
            </a:r>
            <a:r>
              <a:rPr lang="en-US" altLang="zh-CN" sz="3400" dirty="0" err="1">
                <a:latin typeface="微软雅黑" panose="020B0503020204020204" pitchFamily="34" charset="-122"/>
                <a:ea typeface="微软雅黑" panose="020B0503020204020204" pitchFamily="34" charset="-122"/>
              </a:rPr>
              <a:t>unique_ptr</a:t>
            </a:r>
            <a:endParaRPr lang="zh-CN" altLang="en-US" sz="3400" dirty="0">
              <a:latin typeface="微软雅黑" panose="020B0503020204020204" pitchFamily="34" charset="-122"/>
              <a:ea typeface="微软雅黑" panose="020B0503020204020204" pitchFamily="34" charset="-122"/>
            </a:endParaRPr>
          </a:p>
        </p:txBody>
      </p:sp>
      <p:sp>
        <p:nvSpPr>
          <p:cNvPr id="8" name="矩形 7"/>
          <p:cNvSpPr/>
          <p:nvPr/>
        </p:nvSpPr>
        <p:spPr>
          <a:xfrm>
            <a:off x="398398" y="981522"/>
            <a:ext cx="11786220" cy="5078313"/>
          </a:xfrm>
          <a:prstGeom prst="rect">
            <a:avLst/>
          </a:prstGeom>
        </p:spPr>
        <p:txBody>
          <a:bodyPr wrap="square">
            <a:spAutoFit/>
          </a:bodyPr>
          <a:lstStyle/>
          <a:p>
            <a:pPr>
              <a:lnSpc>
                <a:spcPct val="150000"/>
              </a:lnSpc>
            </a:pPr>
            <a:r>
              <a:rPr lang="zh-CN" altLang="en-US" b="1" dirty="0">
                <a:latin typeface="微软雅黑" panose="020B0503020204020204" pitchFamily="34" charset="-122"/>
                <a:ea typeface="微软雅黑" panose="020B0503020204020204" pitchFamily="34" charset="-122"/>
              </a:rPr>
              <a:t>基本用法</a:t>
            </a:r>
            <a:r>
              <a:rPr lang="en-US" altLang="zh-CN" b="1" dirty="0">
                <a:latin typeface="微软雅黑" panose="020B0503020204020204" pitchFamily="34" charset="-122"/>
                <a:ea typeface="微软雅黑" panose="020B0503020204020204" pitchFamily="34" charset="-122"/>
              </a:rPr>
              <a:t>:</a:t>
            </a:r>
          </a:p>
          <a:p>
            <a:pPr>
              <a:lnSpc>
                <a:spcPct val="150000"/>
              </a:lnSpc>
            </a:pPr>
            <a:r>
              <a:rPr lang="en-US" altLang="zh-CN" dirty="0">
                <a:solidFill>
                  <a:srgbClr val="0000FF"/>
                </a:solidFill>
                <a:latin typeface="宋体" panose="02010600030101010101" pitchFamily="2" charset="-122"/>
                <a:ea typeface="宋体" panose="02010600030101010101" pitchFamily="2" charset="-122"/>
              </a:rPr>
              <a:t>void </a:t>
            </a:r>
            <a:r>
              <a:rPr lang="en-US" altLang="zh-CN" dirty="0" err="1">
                <a:solidFill>
                  <a:srgbClr val="0000FF"/>
                </a:solidFill>
                <a:latin typeface="宋体" panose="02010600030101010101" pitchFamily="2" charset="-122"/>
                <a:ea typeface="宋体" panose="02010600030101010101" pitchFamily="2" charset="-122"/>
              </a:rPr>
              <a:t>Func</a:t>
            </a:r>
            <a:r>
              <a:rPr lang="en-US" altLang="zh-CN" dirty="0">
                <a:solidFill>
                  <a:srgbClr val="0000FF"/>
                </a:solidFill>
                <a:latin typeface="宋体" panose="02010600030101010101" pitchFamily="2" charset="-122"/>
                <a:ea typeface="宋体" panose="02010600030101010101" pitchFamily="2" charset="-122"/>
              </a:rPr>
              <a:t>()</a:t>
            </a:r>
          </a:p>
          <a:p>
            <a:pPr>
              <a:lnSpc>
                <a:spcPct val="150000"/>
              </a:lnSpc>
            </a:pPr>
            <a:r>
              <a:rPr lang="en-US" altLang="zh-CN" dirty="0">
                <a:solidFill>
                  <a:srgbClr val="0000FF"/>
                </a:solidFill>
                <a:latin typeface="宋体" panose="02010600030101010101" pitchFamily="2" charset="-122"/>
                <a:ea typeface="宋体" panose="02010600030101010101" pitchFamily="2" charset="-122"/>
              </a:rPr>
              <a:t>{</a:t>
            </a:r>
          </a:p>
          <a:p>
            <a:pPr>
              <a:lnSpc>
                <a:spcPct val="150000"/>
              </a:lnSpc>
            </a:pPr>
            <a:r>
              <a:rPr lang="en-US" altLang="zh-CN" dirty="0">
                <a:solidFill>
                  <a:srgbClr val="0000FF"/>
                </a:solidFill>
                <a:latin typeface="宋体" panose="02010600030101010101" pitchFamily="2" charset="-122"/>
                <a:ea typeface="宋体" panose="02010600030101010101" pitchFamily="2" charset="-122"/>
              </a:rPr>
              <a:t>    </a:t>
            </a:r>
            <a:r>
              <a:rPr lang="en-US" altLang="zh-CN" dirty="0" err="1">
                <a:solidFill>
                  <a:srgbClr val="0000FF"/>
                </a:solidFill>
                <a:latin typeface="宋体" panose="02010600030101010101" pitchFamily="2" charset="-122"/>
                <a:ea typeface="宋体" panose="02010600030101010101" pitchFamily="2" charset="-122"/>
              </a:rPr>
              <a:t>unique_ptr</a:t>
            </a:r>
            <a:r>
              <a:rPr lang="en-US" altLang="zh-CN" dirty="0">
                <a:solidFill>
                  <a:srgbClr val="0000FF"/>
                </a:solidFill>
                <a:latin typeface="宋体" panose="02010600030101010101" pitchFamily="2" charset="-122"/>
                <a:ea typeface="宋体" panose="02010600030101010101" pitchFamily="2" charset="-122"/>
              </a:rPr>
              <a:t>&lt;A&gt; up(new A);  // </a:t>
            </a:r>
            <a:r>
              <a:rPr lang="zh-CN" altLang="en-US" dirty="0">
                <a:solidFill>
                  <a:srgbClr val="0000FF"/>
                </a:solidFill>
                <a:latin typeface="宋体" panose="02010600030101010101" pitchFamily="2" charset="-122"/>
                <a:ea typeface="宋体" panose="02010600030101010101" pitchFamily="2" charset="-122"/>
              </a:rPr>
              <a:t>构造方式</a:t>
            </a:r>
            <a:r>
              <a:rPr lang="en-US" altLang="zh-CN" dirty="0">
                <a:solidFill>
                  <a:srgbClr val="0000FF"/>
                </a:solidFill>
                <a:latin typeface="宋体" panose="02010600030101010101" pitchFamily="2" charset="-122"/>
                <a:ea typeface="宋体" panose="02010600030101010101" pitchFamily="2" charset="-122"/>
              </a:rPr>
              <a:t>1</a:t>
            </a:r>
          </a:p>
          <a:p>
            <a:pPr>
              <a:lnSpc>
                <a:spcPct val="150000"/>
              </a:lnSpc>
            </a:pPr>
            <a:r>
              <a:rPr lang="en-US" altLang="zh-CN" dirty="0">
                <a:solidFill>
                  <a:srgbClr val="0000FF"/>
                </a:solidFill>
                <a:latin typeface="宋体" panose="02010600030101010101" pitchFamily="2" charset="-122"/>
                <a:ea typeface="宋体" panose="02010600030101010101" pitchFamily="2" charset="-122"/>
              </a:rPr>
              <a:t>    </a:t>
            </a:r>
            <a:r>
              <a:rPr lang="en-US" altLang="zh-CN" dirty="0" err="1">
                <a:solidFill>
                  <a:srgbClr val="0000FF"/>
                </a:solidFill>
                <a:latin typeface="宋体" panose="02010600030101010101" pitchFamily="2" charset="-122"/>
                <a:ea typeface="宋体" panose="02010600030101010101" pitchFamily="2" charset="-122"/>
              </a:rPr>
              <a:t>unique_ptr</a:t>
            </a:r>
            <a:r>
              <a:rPr lang="en-US" altLang="zh-CN" dirty="0">
                <a:solidFill>
                  <a:srgbClr val="0000FF"/>
                </a:solidFill>
                <a:latin typeface="宋体" panose="02010600030101010101" pitchFamily="2" charset="-122"/>
                <a:ea typeface="宋体" panose="02010600030101010101" pitchFamily="2" charset="-122"/>
              </a:rPr>
              <a:t>&lt;A&gt; up1 = </a:t>
            </a:r>
            <a:r>
              <a:rPr lang="en-US" altLang="zh-CN" dirty="0" err="1">
                <a:solidFill>
                  <a:srgbClr val="0000FF"/>
                </a:solidFill>
                <a:latin typeface="宋体" panose="02010600030101010101" pitchFamily="2" charset="-122"/>
                <a:ea typeface="宋体" panose="02010600030101010101" pitchFamily="2" charset="-122"/>
              </a:rPr>
              <a:t>make_unique</a:t>
            </a:r>
            <a:r>
              <a:rPr lang="en-US" altLang="zh-CN" dirty="0">
                <a:solidFill>
                  <a:srgbClr val="0000FF"/>
                </a:solidFill>
                <a:latin typeface="宋体" panose="02010600030101010101" pitchFamily="2" charset="-122"/>
                <a:ea typeface="宋体" panose="02010600030101010101" pitchFamily="2" charset="-122"/>
              </a:rPr>
              <a:t>&lt;A&gt;(); // </a:t>
            </a:r>
            <a:r>
              <a:rPr lang="zh-CN" altLang="en-US" dirty="0">
                <a:solidFill>
                  <a:srgbClr val="0000FF"/>
                </a:solidFill>
                <a:latin typeface="宋体" panose="02010600030101010101" pitchFamily="2" charset="-122"/>
                <a:ea typeface="宋体" panose="02010600030101010101" pitchFamily="2" charset="-122"/>
              </a:rPr>
              <a:t>构造方式</a:t>
            </a:r>
            <a:r>
              <a:rPr lang="en-US" altLang="zh-CN" dirty="0">
                <a:solidFill>
                  <a:srgbClr val="0000FF"/>
                </a:solidFill>
                <a:latin typeface="宋体" panose="02010600030101010101" pitchFamily="2" charset="-122"/>
                <a:ea typeface="宋体" panose="02010600030101010101" pitchFamily="2" charset="-122"/>
              </a:rPr>
              <a:t>2</a:t>
            </a:r>
            <a:r>
              <a:rPr lang="zh-CN" altLang="en-US" dirty="0">
                <a:solidFill>
                  <a:srgbClr val="0000FF"/>
                </a:solidFill>
                <a:latin typeface="宋体" panose="02010600030101010101" pitchFamily="2" charset="-122"/>
                <a:ea typeface="宋体" panose="02010600030101010101" pitchFamily="2" charset="-122"/>
              </a:rPr>
              <a:t>， 优选</a:t>
            </a:r>
            <a:endParaRPr lang="en-US" altLang="zh-CN" dirty="0">
              <a:solidFill>
                <a:srgbClr val="0000FF"/>
              </a:solidFill>
              <a:latin typeface="宋体" panose="02010600030101010101" pitchFamily="2" charset="-122"/>
              <a:ea typeface="宋体" panose="02010600030101010101" pitchFamily="2" charset="-122"/>
            </a:endParaRPr>
          </a:p>
          <a:p>
            <a:pPr>
              <a:lnSpc>
                <a:spcPct val="150000"/>
              </a:lnSpc>
            </a:pPr>
            <a:r>
              <a:rPr lang="en-US" altLang="zh-CN" dirty="0">
                <a:solidFill>
                  <a:srgbClr val="0000FF"/>
                </a:solidFill>
                <a:latin typeface="宋体" panose="02010600030101010101" pitchFamily="2" charset="-122"/>
                <a:ea typeface="宋体" panose="02010600030101010101" pitchFamily="2" charset="-122"/>
              </a:rPr>
              <a:t>    …</a:t>
            </a:r>
          </a:p>
          <a:p>
            <a:pPr>
              <a:lnSpc>
                <a:spcPct val="150000"/>
              </a:lnSpc>
            </a:pPr>
            <a:r>
              <a:rPr lang="en-US" altLang="zh-CN" dirty="0">
                <a:solidFill>
                  <a:srgbClr val="0000FF"/>
                </a:solidFill>
                <a:latin typeface="宋体" panose="02010600030101010101" pitchFamily="2" charset="-122"/>
                <a:ea typeface="宋体" panose="02010600030101010101" pitchFamily="2" charset="-122"/>
              </a:rPr>
              <a:t>}</a:t>
            </a:r>
          </a:p>
          <a:p>
            <a:pPr>
              <a:lnSpc>
                <a:spcPct val="150000"/>
              </a:lnSpc>
            </a:pPr>
            <a:endParaRPr lang="zh-CN" altLang="en-US" dirty="0">
              <a:latin typeface="微软雅黑" panose="020B0503020204020204" pitchFamily="34" charset="-122"/>
              <a:ea typeface="微软雅黑" panose="020B0503020204020204" pitchFamily="34" charset="-122"/>
            </a:endParaRPr>
          </a:p>
          <a:p>
            <a:pPr lvl="0">
              <a:lnSpc>
                <a:spcPct val="150000"/>
              </a:lnSpc>
            </a:pPr>
            <a:r>
              <a:rPr lang="en-US" altLang="zh-CN" dirty="0">
                <a:latin typeface="微软雅黑" panose="020B0503020204020204" pitchFamily="34" charset="-122"/>
                <a:ea typeface="微软雅黑" panose="020B0503020204020204" pitchFamily="34" charset="-122"/>
              </a:rPr>
              <a:t>Tips</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285750" lvl="0" indent="-285750">
              <a:lnSpc>
                <a:spcPct val="150000"/>
              </a:lnSpc>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出了大括号，</a:t>
            </a:r>
            <a:r>
              <a:rPr lang="en-US" altLang="zh-CN" dirty="0">
                <a:latin typeface="微软雅黑" panose="020B0503020204020204" pitchFamily="34" charset="-122"/>
                <a:ea typeface="微软雅黑" panose="020B0503020204020204" pitchFamily="34" charset="-122"/>
              </a:rPr>
              <a:t>up</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up1</a:t>
            </a:r>
            <a:r>
              <a:rPr lang="zh-CN" altLang="en-US" dirty="0">
                <a:latin typeface="微软雅黑" panose="020B0503020204020204" pitchFamily="34" charset="-122"/>
                <a:ea typeface="微软雅黑" panose="020B0503020204020204" pitchFamily="34" charset="-122"/>
              </a:rPr>
              <a:t>的析构函数会自动被调用，这时其析构函数会执行</a:t>
            </a:r>
            <a:r>
              <a:rPr lang="en-US" altLang="zh-CN" dirty="0">
                <a:latin typeface="微软雅黑" panose="020B0503020204020204" pitchFamily="34" charset="-122"/>
                <a:ea typeface="微软雅黑" panose="020B0503020204020204" pitchFamily="34" charset="-122"/>
              </a:rPr>
              <a:t>delete A</a:t>
            </a:r>
            <a:r>
              <a:rPr lang="zh-CN" altLang="en-US" dirty="0">
                <a:latin typeface="微软雅黑" panose="020B0503020204020204" pitchFamily="34" charset="-122"/>
                <a:ea typeface="微软雅黑" panose="020B0503020204020204" pitchFamily="34" charset="-122"/>
              </a:rPr>
              <a:t>操作，就实现了内存自动释放。</a:t>
            </a:r>
            <a:endParaRPr lang="en-US" altLang="zh-CN" dirty="0">
              <a:latin typeface="微软雅黑" panose="020B0503020204020204" pitchFamily="34" charset="-122"/>
              <a:ea typeface="微软雅黑" panose="020B0503020204020204" pitchFamily="34" charset="-122"/>
            </a:endParaRPr>
          </a:p>
          <a:p>
            <a:pPr marL="285750" lvl="0" indent="-285750">
              <a:lnSpc>
                <a:spcPct val="150000"/>
              </a:lnSpc>
              <a:buFont typeface="Wingdings" panose="05000000000000000000" pitchFamily="2" charset="2"/>
              <a:buChar char="ü"/>
            </a:pPr>
            <a:r>
              <a:rPr lang="en-US" altLang="zh-CN" dirty="0" err="1">
                <a:latin typeface="微软雅黑" panose="020B0503020204020204" pitchFamily="34" charset="-122"/>
                <a:ea typeface="微软雅黑" panose="020B0503020204020204" pitchFamily="34" charset="-122"/>
              </a:rPr>
              <a:t>unique_ptr</a:t>
            </a:r>
            <a:r>
              <a:rPr lang="zh-CN" altLang="en-US" dirty="0">
                <a:latin typeface="微软雅黑" panose="020B0503020204020204" pitchFamily="34" charset="-122"/>
                <a:ea typeface="微软雅黑" panose="020B0503020204020204" pitchFamily="34" charset="-122"/>
              </a:rPr>
              <a:t>不可拷贝和赋值，初始化</a:t>
            </a:r>
            <a:r>
              <a:rPr lang="en-US" altLang="zh-CN" dirty="0" err="1">
                <a:latin typeface="微软雅黑" panose="020B0503020204020204" pitchFamily="34" charset="-122"/>
                <a:ea typeface="微软雅黑" panose="020B0503020204020204" pitchFamily="34" charset="-122"/>
              </a:rPr>
              <a:t>unique_ptr</a:t>
            </a:r>
            <a:r>
              <a:rPr lang="zh-CN" altLang="en-US" dirty="0">
                <a:latin typeface="微软雅黑" panose="020B0503020204020204" pitchFamily="34" charset="-122"/>
                <a:ea typeface="微软雅黑" panose="020B0503020204020204" pitchFamily="34" charset="-122"/>
              </a:rPr>
              <a:t>必须使用直接初始化的方式。</a:t>
            </a:r>
            <a:endParaRPr lang="en-US" altLang="zh-CN" dirty="0">
              <a:latin typeface="微软雅黑" panose="020B0503020204020204" pitchFamily="34" charset="-122"/>
              <a:ea typeface="微软雅黑" panose="020B0503020204020204" pitchFamily="34" charset="-122"/>
            </a:endParaRPr>
          </a:p>
          <a:p>
            <a:pPr lvl="0">
              <a:lnSpc>
                <a:spcPct val="150000"/>
              </a:lnSpc>
            </a:pPr>
            <a:endParaRPr lang="zh-CN" altLang="zh-CN" b="1" dirty="0">
              <a:latin typeface="微软雅黑" panose="020B0503020204020204" pitchFamily="34" charset="-122"/>
              <a:ea typeface="微软雅黑" panose="020B0503020204020204" pitchFamily="34" charset="-122"/>
            </a:endParaRPr>
          </a:p>
        </p:txBody>
      </p:sp>
      <p:sp>
        <p:nvSpPr>
          <p:cNvPr id="9" name="矩形 8"/>
          <p:cNvSpPr/>
          <p:nvPr/>
        </p:nvSpPr>
        <p:spPr>
          <a:xfrm>
            <a:off x="394721" y="5813613"/>
            <a:ext cx="8367162"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参考地址：</a:t>
            </a:r>
            <a:r>
              <a:rPr lang="en-US" altLang="zh-CN" dirty="0">
                <a:latin typeface="微软雅黑" panose="020B0503020204020204" pitchFamily="34" charset="-122"/>
                <a:ea typeface="微软雅黑" panose="020B0503020204020204" pitchFamily="34" charset="-122"/>
                <a:hlinkClick r:id="rId3"/>
              </a:rPr>
              <a:t>https://zh.cppreference.com/w/cpp/memory/unique_ptr</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948292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54"/>
          <p:cNvSpPr>
            <a:spLocks noGrp="1" noChangeArrowheads="1"/>
          </p:cNvSpPr>
          <p:nvPr>
            <p:ph type="title" idx="4294967295"/>
          </p:nvPr>
        </p:nvSpPr>
        <p:spPr>
          <a:xfrm>
            <a:off x="335613" y="254134"/>
            <a:ext cx="11859385" cy="589082"/>
          </a:xfrm>
        </p:spPr>
        <p:txBody>
          <a:bodyPr>
            <a:noAutofit/>
          </a:bodyPr>
          <a:lstStyle/>
          <a:p>
            <a:pPr marL="542462" indent="-542462"/>
            <a:r>
              <a:rPr lang="en-US" altLang="zh-CN" sz="3400" dirty="0" err="1">
                <a:latin typeface="微软雅黑" panose="020B0503020204020204" pitchFamily="34" charset="-122"/>
                <a:ea typeface="微软雅黑" panose="020B0503020204020204" pitchFamily="34" charset="-122"/>
              </a:rPr>
              <a:t>unique_ptr</a:t>
            </a:r>
            <a:r>
              <a:rPr lang="zh-CN" altLang="en-US" sz="3400" dirty="0">
                <a:latin typeface="微软雅黑" panose="020B0503020204020204" pitchFamily="34" charset="-122"/>
                <a:ea typeface="微软雅黑" panose="020B0503020204020204" pitchFamily="34" charset="-122"/>
              </a:rPr>
              <a:t>注意事项</a:t>
            </a:r>
          </a:p>
        </p:txBody>
      </p:sp>
      <p:sp>
        <p:nvSpPr>
          <p:cNvPr id="9" name="矩形 8"/>
          <p:cNvSpPr/>
          <p:nvPr/>
        </p:nvSpPr>
        <p:spPr>
          <a:xfrm>
            <a:off x="307912" y="843216"/>
            <a:ext cx="11620904" cy="1705403"/>
          </a:xfrm>
          <a:prstGeom prst="rect">
            <a:avLst/>
          </a:prstGeom>
        </p:spPr>
        <p:txBody>
          <a:bodyPr wrap="square">
            <a:spAutoFit/>
          </a:bodyPr>
          <a:lstStyle/>
          <a:p>
            <a:pPr marL="285750" indent="-285750">
              <a:lnSpc>
                <a:spcPct val="150000"/>
              </a:lnSpc>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不要与裸指针混用，避免产生内存重复释放等问题。</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不要保存</a:t>
            </a:r>
            <a:r>
              <a:rPr lang="en-US" altLang="zh-CN" dirty="0" err="1">
                <a:latin typeface="微软雅黑" panose="020B0503020204020204" pitchFamily="34" charset="-122"/>
                <a:ea typeface="微软雅黑" panose="020B0503020204020204" pitchFamily="34" charset="-122"/>
              </a:rPr>
              <a:t>unique_ptr.get</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的返回值，避免野指针等问题。</a:t>
            </a:r>
          </a:p>
          <a:p>
            <a:pPr marL="285750" indent="-285750">
              <a:lnSpc>
                <a:spcPct val="150000"/>
              </a:lnSpc>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不要</a:t>
            </a:r>
            <a:r>
              <a:rPr lang="en-US" altLang="zh-CN" dirty="0">
                <a:latin typeface="微软雅黑" panose="020B0503020204020204" pitchFamily="34" charset="-122"/>
                <a:ea typeface="微软雅黑" panose="020B0503020204020204" pitchFamily="34" charset="-122"/>
              </a:rPr>
              <a:t>delete </a:t>
            </a:r>
            <a:r>
              <a:rPr lang="en-US" altLang="zh-CN" dirty="0" err="1">
                <a:latin typeface="微软雅黑" panose="020B0503020204020204" pitchFamily="34" charset="-122"/>
                <a:ea typeface="微软雅黑" panose="020B0503020204020204" pitchFamily="34" charset="-122"/>
              </a:rPr>
              <a:t>unique_ptr.get</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的返回值，避免产生内存重复释放问题。</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要保存</a:t>
            </a:r>
            <a:r>
              <a:rPr lang="en-US" altLang="zh-CN" dirty="0">
                <a:latin typeface="微软雅黑" panose="020B0503020204020204" pitchFamily="34" charset="-122"/>
                <a:ea typeface="微软雅黑" panose="020B0503020204020204" pitchFamily="34" charset="-122"/>
              </a:rPr>
              <a:t>release()</a:t>
            </a:r>
            <a:r>
              <a:rPr lang="zh-CN" altLang="en-US" dirty="0">
                <a:latin typeface="微软雅黑" panose="020B0503020204020204" pitchFamily="34" charset="-122"/>
                <a:ea typeface="微软雅黑" panose="020B0503020204020204" pitchFamily="34" charset="-122"/>
              </a:rPr>
              <a:t>的返回并后续有释放处理，避免内存泄漏。</a:t>
            </a:r>
            <a:endParaRPr lang="en-US" altLang="zh-CN" dirty="0">
              <a:latin typeface="微软雅黑" panose="020B0503020204020204" pitchFamily="34" charset="-122"/>
              <a:ea typeface="微软雅黑" panose="020B0503020204020204" pitchFamily="34" charset="-122"/>
            </a:endParaRPr>
          </a:p>
        </p:txBody>
      </p:sp>
      <p:sp>
        <p:nvSpPr>
          <p:cNvPr id="4" name="矩形 3"/>
          <p:cNvSpPr/>
          <p:nvPr/>
        </p:nvSpPr>
        <p:spPr>
          <a:xfrm>
            <a:off x="191564" y="2759070"/>
            <a:ext cx="3361151" cy="3046988"/>
          </a:xfrm>
          <a:prstGeom prst="rect">
            <a:avLst/>
          </a:prstGeom>
          <a:solidFill>
            <a:srgbClr val="FFE0A3"/>
          </a:solidFill>
        </p:spPr>
        <p:txBody>
          <a:bodyPr wrap="square">
            <a:spAutoFit/>
          </a:bodyPr>
          <a:lstStyle/>
          <a:p>
            <a:r>
              <a:rPr lang="en-GB" altLang="zh-CN" sz="1600" b="1" dirty="0">
                <a:latin typeface="微软雅黑" panose="020B0503020204020204" pitchFamily="34" charset="-122"/>
                <a:ea typeface="微软雅黑" panose="020B0503020204020204" pitchFamily="34" charset="-122"/>
                <a:cs typeface="Courier New" panose="02070309020205020404" pitchFamily="49" charset="0"/>
              </a:rPr>
              <a:t>1.</a:t>
            </a:r>
            <a:r>
              <a:rPr lang="zh-CN" altLang="en-US" sz="1600" b="1" dirty="0">
                <a:latin typeface="微软雅黑" panose="020B0503020204020204" pitchFamily="34" charset="-122"/>
                <a:ea typeface="微软雅黑" panose="020B0503020204020204" pitchFamily="34" charset="-122"/>
              </a:rPr>
              <a:t>与裸指针混用</a:t>
            </a:r>
            <a:endParaRPr lang="en-GB" altLang="zh-CN" sz="1600" b="1" dirty="0">
              <a:latin typeface="微软雅黑" panose="020B0503020204020204" pitchFamily="34" charset="-122"/>
              <a:ea typeface="微软雅黑" panose="020B0503020204020204" pitchFamily="34" charset="-122"/>
              <a:cs typeface="Courier New" panose="02070309020205020404" pitchFamily="49" charset="0"/>
            </a:endParaRPr>
          </a:p>
          <a:p>
            <a:r>
              <a:rPr lang="en-GB" altLang="zh-CN" sz="1600" dirty="0" err="1">
                <a:latin typeface="Courier New" panose="02070309020205020404" pitchFamily="49" charset="0"/>
                <a:cs typeface="Courier New" panose="02070309020205020404" pitchFamily="49" charset="0"/>
              </a:rPr>
              <a:t>int</a:t>
            </a:r>
            <a:r>
              <a:rPr lang="en-GB" altLang="zh-CN" sz="1600" dirty="0">
                <a:latin typeface="Courier New" panose="02070309020205020404" pitchFamily="49" charset="0"/>
                <a:cs typeface="Courier New" panose="02070309020205020404" pitchFamily="49" charset="0"/>
              </a:rPr>
              <a:t> *x(new </a:t>
            </a:r>
            <a:r>
              <a:rPr lang="en-GB" altLang="zh-CN" sz="1600" dirty="0" err="1">
                <a:latin typeface="Courier New" panose="02070309020205020404" pitchFamily="49" charset="0"/>
                <a:cs typeface="Courier New" panose="02070309020205020404" pitchFamily="49" charset="0"/>
              </a:rPr>
              <a:t>int</a:t>
            </a:r>
            <a:r>
              <a:rPr lang="en-GB" altLang="zh-CN" sz="1600" dirty="0">
                <a:latin typeface="Courier New" panose="02070309020205020404" pitchFamily="49" charset="0"/>
                <a:cs typeface="Courier New" panose="02070309020205020404" pitchFamily="49" charset="0"/>
              </a:rPr>
              <a:t>());</a:t>
            </a:r>
          </a:p>
          <a:p>
            <a:r>
              <a:rPr lang="en-GB" altLang="zh-CN" sz="1600" dirty="0" err="1">
                <a:latin typeface="Courier New" panose="02070309020205020404" pitchFamily="49" charset="0"/>
                <a:cs typeface="Courier New" panose="02070309020205020404" pitchFamily="49" charset="0"/>
              </a:rPr>
              <a:t>unique_ptr</a:t>
            </a:r>
            <a:r>
              <a:rPr lang="en-GB" altLang="zh-CN" sz="1600" dirty="0">
                <a:latin typeface="Courier New" panose="02070309020205020404" pitchFamily="49" charset="0"/>
                <a:cs typeface="Courier New" panose="02070309020205020404" pitchFamily="49" charset="0"/>
              </a:rPr>
              <a:t>&lt;</a:t>
            </a:r>
            <a:r>
              <a:rPr lang="en-GB" altLang="zh-CN" sz="1600" dirty="0" err="1">
                <a:latin typeface="Courier New" panose="02070309020205020404" pitchFamily="49" charset="0"/>
                <a:cs typeface="Courier New" panose="02070309020205020404" pitchFamily="49" charset="0"/>
              </a:rPr>
              <a:t>int</a:t>
            </a:r>
            <a:r>
              <a:rPr lang="en-GB" altLang="zh-CN" sz="1600" dirty="0">
                <a:latin typeface="Courier New" panose="02070309020205020404" pitchFamily="49" charset="0"/>
                <a:cs typeface="Courier New" panose="02070309020205020404" pitchFamily="49" charset="0"/>
              </a:rPr>
              <a:t>&gt; up1,up2;</a:t>
            </a:r>
          </a:p>
          <a:p>
            <a:endParaRPr lang="en-GB" altLang="zh-CN" sz="1600" dirty="0">
              <a:latin typeface="Courier New" panose="02070309020205020404" pitchFamily="49" charset="0"/>
              <a:cs typeface="Courier New" panose="02070309020205020404" pitchFamily="49" charset="0"/>
            </a:endParaRPr>
          </a:p>
          <a:p>
            <a:r>
              <a:rPr lang="en-GB" altLang="zh-CN" sz="1600" i="1" dirty="0">
                <a:latin typeface="Courier New" panose="02070309020205020404" pitchFamily="49" charset="0"/>
                <a:cs typeface="Courier New" panose="02070309020205020404" pitchFamily="49" charset="0"/>
              </a:rPr>
              <a:t>//</a:t>
            </a:r>
            <a:r>
              <a:rPr lang="zh-CN" altLang="en-US" sz="1600" i="1" dirty="0">
                <a:latin typeface="Courier New" panose="02070309020205020404" pitchFamily="49" charset="0"/>
                <a:cs typeface="Courier New" panose="02070309020205020404" pitchFamily="49" charset="0"/>
              </a:rPr>
              <a:t>会使</a:t>
            </a:r>
            <a:r>
              <a:rPr lang="en-GB" altLang="zh-CN" sz="1600" i="1" dirty="0">
                <a:latin typeface="Courier New" panose="02070309020205020404" pitchFamily="49" charset="0"/>
                <a:cs typeface="Courier New" panose="02070309020205020404" pitchFamily="49" charset="0"/>
              </a:rPr>
              <a:t>up1 up2</a:t>
            </a:r>
            <a:r>
              <a:rPr lang="zh-CN" altLang="en-US" sz="1600" i="1" dirty="0">
                <a:latin typeface="Courier New" panose="02070309020205020404" pitchFamily="49" charset="0"/>
                <a:cs typeface="Courier New" panose="02070309020205020404" pitchFamily="49" charset="0"/>
              </a:rPr>
              <a:t>指向同一个内存</a:t>
            </a:r>
            <a:endParaRPr lang="zh-CN" altLang="en-US" sz="1600" dirty="0">
              <a:latin typeface="Courier New" panose="02070309020205020404" pitchFamily="49" charset="0"/>
              <a:cs typeface="Courier New" panose="02070309020205020404" pitchFamily="49" charset="0"/>
            </a:endParaRPr>
          </a:p>
          <a:p>
            <a:r>
              <a:rPr lang="en-GB" altLang="zh-CN" sz="1600" dirty="0">
                <a:latin typeface="Courier New" panose="02070309020205020404" pitchFamily="49" charset="0"/>
                <a:cs typeface="Courier New" panose="02070309020205020404" pitchFamily="49" charset="0"/>
              </a:rPr>
              <a:t>up1.reset(x); </a:t>
            </a:r>
            <a:r>
              <a:rPr lang="en-US" altLang="zh-CN" sz="1600" dirty="0">
                <a:latin typeface="Courier New" panose="02070309020205020404" pitchFamily="49" charset="0"/>
                <a:cs typeface="Courier New" panose="02070309020205020404" pitchFamily="49" charset="0"/>
              </a:rPr>
              <a:t>//up1</a:t>
            </a:r>
            <a:r>
              <a:rPr lang="zh-CN" altLang="en-US" sz="1600" dirty="0">
                <a:latin typeface="Courier New" panose="02070309020205020404" pitchFamily="49" charset="0"/>
                <a:cs typeface="Courier New" panose="02070309020205020404" pitchFamily="49" charset="0"/>
              </a:rPr>
              <a:t>指向新内存</a:t>
            </a:r>
            <a:r>
              <a:rPr lang="en-US" altLang="zh-CN" sz="1600" dirty="0">
                <a:latin typeface="Courier New" panose="02070309020205020404" pitchFamily="49" charset="0"/>
                <a:cs typeface="Courier New" panose="02070309020205020404" pitchFamily="49" charset="0"/>
              </a:rPr>
              <a:t>x</a:t>
            </a:r>
            <a:endParaRPr lang="en-GB" altLang="zh-CN" sz="1600" dirty="0">
              <a:latin typeface="Courier New" panose="02070309020205020404" pitchFamily="49" charset="0"/>
              <a:cs typeface="Courier New" panose="02070309020205020404" pitchFamily="49" charset="0"/>
            </a:endParaRPr>
          </a:p>
          <a:p>
            <a:endParaRPr lang="en-GB" altLang="zh-CN" sz="1600" dirty="0">
              <a:latin typeface="Courier New" panose="02070309020205020404" pitchFamily="49" charset="0"/>
              <a:cs typeface="Courier New" panose="02070309020205020404" pitchFamily="49" charset="0"/>
            </a:endParaRPr>
          </a:p>
          <a:p>
            <a:r>
              <a:rPr lang="en-GB" altLang="zh-CN" sz="1600" dirty="0">
                <a:latin typeface="Courier New" panose="02070309020205020404" pitchFamily="49" charset="0"/>
                <a:cs typeface="Courier New" panose="02070309020205020404" pitchFamily="49" charset="0"/>
              </a:rPr>
              <a:t>//</a:t>
            </a:r>
            <a:r>
              <a:rPr lang="en-US" altLang="zh-CN" sz="1600" dirty="0">
                <a:latin typeface="Courier New" panose="02070309020205020404" pitchFamily="49" charset="0"/>
                <a:cs typeface="Courier New" panose="02070309020205020404" pitchFamily="49" charset="0"/>
              </a:rPr>
              <a:t>Double Free</a:t>
            </a:r>
            <a:endParaRPr lang="en-GB" altLang="zh-CN" sz="1600" dirty="0">
              <a:latin typeface="Courier New" panose="02070309020205020404" pitchFamily="49" charset="0"/>
              <a:cs typeface="Courier New" panose="02070309020205020404" pitchFamily="49" charset="0"/>
            </a:endParaRPr>
          </a:p>
          <a:p>
            <a:r>
              <a:rPr lang="en-GB" altLang="zh-CN" sz="1600" dirty="0">
                <a:latin typeface="Courier New" panose="02070309020205020404" pitchFamily="49" charset="0"/>
                <a:cs typeface="Courier New" panose="02070309020205020404" pitchFamily="49" charset="0"/>
              </a:rPr>
              <a:t>up2.reset(x); </a:t>
            </a:r>
            <a:r>
              <a:rPr lang="en-US" altLang="zh-CN" sz="1600" dirty="0">
                <a:latin typeface="Courier New" panose="02070309020205020404" pitchFamily="49" charset="0"/>
                <a:cs typeface="Courier New" panose="02070309020205020404" pitchFamily="49" charset="0"/>
              </a:rPr>
              <a:t>//up2</a:t>
            </a:r>
            <a:r>
              <a:rPr lang="zh-CN" altLang="en-US" sz="1600" dirty="0">
                <a:latin typeface="Courier New" panose="02070309020205020404" pitchFamily="49" charset="0"/>
                <a:cs typeface="Courier New" panose="02070309020205020404" pitchFamily="49" charset="0"/>
              </a:rPr>
              <a:t>也指向新内存</a:t>
            </a:r>
            <a:r>
              <a:rPr lang="en-US" altLang="zh-CN" sz="1600" dirty="0">
                <a:latin typeface="Courier New" panose="02070309020205020404" pitchFamily="49" charset="0"/>
                <a:cs typeface="Courier New" panose="02070309020205020404" pitchFamily="49" charset="0"/>
              </a:rPr>
              <a:t>x</a:t>
            </a:r>
            <a:endParaRPr lang="en-US" altLang="zh-CN" sz="1600" dirty="0">
              <a:latin typeface="Courier New" panose="02070309020205020404" pitchFamily="49" charset="0"/>
              <a:ea typeface="微软雅黑" panose="020B0503020204020204" pitchFamily="34" charset="-122"/>
              <a:cs typeface="Courier New" panose="02070309020205020404" pitchFamily="49" charset="0"/>
            </a:endParaRPr>
          </a:p>
          <a:p>
            <a:pPr lvl="0"/>
            <a:endParaRPr lang="zh-CN" altLang="zh-CN" sz="1600" dirty="0">
              <a:latin typeface="Courier New" panose="02070309020205020404" pitchFamily="49" charset="0"/>
              <a:ea typeface="微软雅黑" panose="020B0503020204020204" pitchFamily="34" charset="-122"/>
              <a:cs typeface="Courier New" panose="02070309020205020404" pitchFamily="49" charset="0"/>
            </a:endParaRPr>
          </a:p>
        </p:txBody>
      </p:sp>
      <p:sp>
        <p:nvSpPr>
          <p:cNvPr id="5" name="矩形 4"/>
          <p:cNvSpPr/>
          <p:nvPr/>
        </p:nvSpPr>
        <p:spPr>
          <a:xfrm>
            <a:off x="3624740" y="2789848"/>
            <a:ext cx="4321480" cy="2062103"/>
          </a:xfrm>
          <a:prstGeom prst="rect">
            <a:avLst/>
          </a:prstGeom>
          <a:solidFill>
            <a:srgbClr val="FFE0A3"/>
          </a:solidFill>
        </p:spPr>
        <p:txBody>
          <a:bodyPr wrap="square">
            <a:spAutoFit/>
          </a:bodyPr>
          <a:lstStyle/>
          <a:p>
            <a:r>
              <a:rPr lang="en-GB" altLang="zh-CN" sz="1600" b="1" dirty="0">
                <a:latin typeface="微软雅黑" panose="020B0503020204020204" pitchFamily="34" charset="-122"/>
                <a:ea typeface="微软雅黑" panose="020B0503020204020204" pitchFamily="34" charset="-122"/>
                <a:cs typeface="Courier New" panose="02070309020205020404" pitchFamily="49" charset="0"/>
              </a:rPr>
              <a:t>2.</a:t>
            </a:r>
            <a:r>
              <a:rPr lang="zh-CN" altLang="en-US" sz="1600" b="1" dirty="0">
                <a:latin typeface="微软雅黑" panose="020B0503020204020204" pitchFamily="34" charset="-122"/>
                <a:ea typeface="微软雅黑" panose="020B0503020204020204" pitchFamily="34" charset="-122"/>
              </a:rPr>
              <a:t>保存</a:t>
            </a:r>
            <a:r>
              <a:rPr lang="en-US" altLang="zh-CN" sz="1600" b="1" dirty="0" err="1">
                <a:latin typeface="微软雅黑" panose="020B0503020204020204" pitchFamily="34" charset="-122"/>
                <a:ea typeface="微软雅黑" panose="020B0503020204020204" pitchFamily="34" charset="-122"/>
              </a:rPr>
              <a:t>unique_ptr.get</a:t>
            </a:r>
            <a:r>
              <a:rPr lang="en-US" altLang="zh-CN" sz="1600" b="1" dirty="0">
                <a:latin typeface="微软雅黑" panose="020B0503020204020204" pitchFamily="34" charset="-122"/>
                <a:ea typeface="微软雅黑" panose="020B0503020204020204" pitchFamily="34" charset="-122"/>
              </a:rPr>
              <a:t>()</a:t>
            </a:r>
            <a:endParaRPr lang="en-GB" altLang="zh-CN" sz="1600" b="1" dirty="0">
              <a:latin typeface="微软雅黑" panose="020B0503020204020204" pitchFamily="34" charset="-122"/>
              <a:ea typeface="微软雅黑" panose="020B0503020204020204" pitchFamily="34" charset="-122"/>
              <a:cs typeface="Courier New" panose="02070309020205020404" pitchFamily="49" charset="0"/>
            </a:endParaRPr>
          </a:p>
          <a:p>
            <a:r>
              <a:rPr lang="en-GB" altLang="zh-CN" sz="1600" dirty="0" err="1">
                <a:latin typeface="Courier New" panose="02070309020205020404" pitchFamily="49" charset="0"/>
                <a:cs typeface="Courier New" panose="02070309020205020404" pitchFamily="49" charset="0"/>
              </a:rPr>
              <a:t>int</a:t>
            </a:r>
            <a:r>
              <a:rPr lang="en-GB" altLang="zh-CN" sz="1600" dirty="0">
                <a:latin typeface="Courier New" panose="02070309020205020404" pitchFamily="49" charset="0"/>
                <a:cs typeface="Courier New" panose="02070309020205020404" pitchFamily="49" charset="0"/>
              </a:rPr>
              <a:t> *p = </a:t>
            </a:r>
            <a:r>
              <a:rPr lang="en-GB" altLang="zh-CN" sz="1600" dirty="0" err="1">
                <a:latin typeface="Courier New" panose="02070309020205020404" pitchFamily="49" charset="0"/>
                <a:cs typeface="Courier New" panose="02070309020205020404" pitchFamily="49" charset="0"/>
              </a:rPr>
              <a:t>nullptr</a:t>
            </a:r>
            <a:r>
              <a:rPr lang="en-GB" altLang="zh-CN" sz="1600" dirty="0">
                <a:latin typeface="Courier New" panose="02070309020205020404" pitchFamily="49" charset="0"/>
                <a:cs typeface="Courier New" panose="02070309020205020404" pitchFamily="49" charset="0"/>
              </a:rPr>
              <a:t>;</a:t>
            </a:r>
          </a:p>
          <a:p>
            <a:r>
              <a:rPr lang="en-GB" altLang="zh-CN" sz="1600" dirty="0">
                <a:latin typeface="Courier New" panose="02070309020205020404" pitchFamily="49" charset="0"/>
                <a:cs typeface="Courier New" panose="02070309020205020404" pitchFamily="49" charset="0"/>
              </a:rPr>
              <a:t>{ </a:t>
            </a:r>
          </a:p>
          <a:p>
            <a:r>
              <a:rPr lang="en-GB" altLang="zh-CN" sz="1600" dirty="0">
                <a:latin typeface="Courier New" panose="02070309020205020404" pitchFamily="49" charset="0"/>
                <a:cs typeface="Courier New" panose="02070309020205020404" pitchFamily="49" charset="0"/>
              </a:rPr>
              <a:t>  </a:t>
            </a:r>
            <a:r>
              <a:rPr lang="en-GB" altLang="zh-CN" sz="1600" dirty="0" err="1">
                <a:latin typeface="Courier New" panose="02070309020205020404" pitchFamily="49" charset="0"/>
                <a:cs typeface="Courier New" panose="02070309020205020404" pitchFamily="49" charset="0"/>
              </a:rPr>
              <a:t>unique_ptr</a:t>
            </a:r>
            <a:r>
              <a:rPr lang="en-GB" altLang="zh-CN" sz="1600" dirty="0">
                <a:latin typeface="Courier New" panose="02070309020205020404" pitchFamily="49" charset="0"/>
                <a:cs typeface="Courier New" panose="02070309020205020404" pitchFamily="49" charset="0"/>
              </a:rPr>
              <a:t>&lt;</a:t>
            </a:r>
            <a:r>
              <a:rPr lang="en-GB" altLang="zh-CN" sz="1600" dirty="0" err="1">
                <a:latin typeface="Courier New" panose="02070309020205020404" pitchFamily="49" charset="0"/>
                <a:cs typeface="Courier New" panose="02070309020205020404" pitchFamily="49" charset="0"/>
              </a:rPr>
              <a:t>int</a:t>
            </a:r>
            <a:r>
              <a:rPr lang="en-GB" altLang="zh-CN" sz="1600" dirty="0">
                <a:latin typeface="Courier New" panose="02070309020205020404" pitchFamily="49" charset="0"/>
                <a:cs typeface="Courier New" panose="02070309020205020404" pitchFamily="49" charset="0"/>
              </a:rPr>
              <a:t>&gt; up(new </a:t>
            </a:r>
            <a:r>
              <a:rPr lang="en-GB" altLang="zh-CN" sz="1600" dirty="0" err="1">
                <a:latin typeface="Courier New" panose="02070309020205020404" pitchFamily="49" charset="0"/>
                <a:cs typeface="Courier New" panose="02070309020205020404" pitchFamily="49" charset="0"/>
              </a:rPr>
              <a:t>int</a:t>
            </a:r>
            <a:r>
              <a:rPr lang="en-GB" altLang="zh-CN" sz="1600" dirty="0">
                <a:latin typeface="Courier New" panose="02070309020205020404" pitchFamily="49" charset="0"/>
                <a:cs typeface="Courier New" panose="02070309020205020404" pitchFamily="49" charset="0"/>
              </a:rPr>
              <a:t>());</a:t>
            </a:r>
          </a:p>
          <a:p>
            <a:r>
              <a:rPr lang="en-GB" altLang="zh-CN" sz="1600" dirty="0">
                <a:latin typeface="Courier New" panose="02070309020205020404" pitchFamily="49" charset="0"/>
                <a:cs typeface="Courier New" panose="02070309020205020404" pitchFamily="49" charset="0"/>
              </a:rPr>
              <a:t>  p = </a:t>
            </a:r>
            <a:r>
              <a:rPr lang="en-GB" altLang="zh-CN" sz="1600" dirty="0" err="1">
                <a:latin typeface="Courier New" panose="02070309020205020404" pitchFamily="49" charset="0"/>
                <a:cs typeface="Courier New" panose="02070309020205020404" pitchFamily="49" charset="0"/>
              </a:rPr>
              <a:t>up.get</a:t>
            </a:r>
            <a:r>
              <a:rPr lang="en-GB" altLang="zh-CN" sz="1600" dirty="0">
                <a:latin typeface="Courier New" panose="02070309020205020404" pitchFamily="49" charset="0"/>
                <a:cs typeface="Courier New" panose="02070309020205020404" pitchFamily="49" charset="0"/>
              </a:rPr>
              <a:t>();</a:t>
            </a:r>
          </a:p>
          <a:p>
            <a:r>
              <a:rPr lang="en-GB" altLang="zh-CN" sz="1600" dirty="0">
                <a:latin typeface="Courier New" panose="02070309020205020404" pitchFamily="49" charset="0"/>
                <a:cs typeface="Courier New" panose="02070309020205020404" pitchFamily="49" charset="0"/>
              </a:rPr>
              <a:t>}</a:t>
            </a:r>
          </a:p>
          <a:p>
            <a:r>
              <a:rPr lang="en-US" altLang="zh-CN" sz="1600" dirty="0">
                <a:latin typeface="Courier New" panose="02070309020205020404" pitchFamily="49" charset="0"/>
                <a:ea typeface="微软雅黑" panose="020B0503020204020204" pitchFamily="34" charset="-122"/>
                <a:cs typeface="Courier New" panose="02070309020205020404" pitchFamily="49" charset="0"/>
              </a:rPr>
              <a:t>//Use After Free</a:t>
            </a:r>
          </a:p>
          <a:p>
            <a:r>
              <a:rPr lang="en-US" altLang="zh-CN" sz="1600" dirty="0" err="1">
                <a:latin typeface="Courier New" panose="02070309020205020404" pitchFamily="49" charset="0"/>
                <a:ea typeface="微软雅黑" panose="020B0503020204020204" pitchFamily="34" charset="-122"/>
                <a:cs typeface="Courier New" panose="02070309020205020404" pitchFamily="49" charset="0"/>
              </a:rPr>
              <a:t>cout</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 &lt;&lt; *p;</a:t>
            </a:r>
            <a:endParaRPr lang="en-GB" altLang="zh-CN" sz="1600" dirty="0">
              <a:latin typeface="Courier New" panose="02070309020205020404" pitchFamily="49" charset="0"/>
              <a:cs typeface="Courier New" panose="02070309020205020404" pitchFamily="49" charset="0"/>
            </a:endParaRPr>
          </a:p>
        </p:txBody>
      </p:sp>
      <p:sp>
        <p:nvSpPr>
          <p:cNvPr id="6" name="矩形 5"/>
          <p:cNvSpPr/>
          <p:nvPr/>
        </p:nvSpPr>
        <p:spPr>
          <a:xfrm>
            <a:off x="8018245" y="2789848"/>
            <a:ext cx="4118342" cy="2062103"/>
          </a:xfrm>
          <a:prstGeom prst="rect">
            <a:avLst/>
          </a:prstGeom>
          <a:solidFill>
            <a:srgbClr val="FFE0A3"/>
          </a:solidFill>
        </p:spPr>
        <p:txBody>
          <a:bodyPr wrap="square">
            <a:spAutoFit/>
          </a:bodyPr>
          <a:lstStyle/>
          <a:p>
            <a:r>
              <a:rPr lang="en-GB" altLang="zh-CN" sz="1600" b="1" dirty="0">
                <a:latin typeface="微软雅黑" panose="020B0503020204020204" pitchFamily="34" charset="-122"/>
                <a:ea typeface="微软雅黑" panose="020B0503020204020204" pitchFamily="34" charset="-122"/>
                <a:cs typeface="Courier New" panose="02070309020205020404" pitchFamily="49" charset="0"/>
              </a:rPr>
              <a:t>3. </a:t>
            </a:r>
            <a:r>
              <a:rPr lang="en-US" altLang="zh-CN" sz="1600" b="1" dirty="0">
                <a:latin typeface="微软雅黑" panose="020B0503020204020204" pitchFamily="34" charset="-122"/>
                <a:ea typeface="微软雅黑" panose="020B0503020204020204" pitchFamily="34" charset="-122"/>
                <a:cs typeface="Courier New" panose="02070309020205020404" pitchFamily="49" charset="0"/>
              </a:rPr>
              <a:t>d</a:t>
            </a:r>
            <a:r>
              <a:rPr lang="en-GB" altLang="zh-CN" sz="1600" b="1" dirty="0" err="1">
                <a:latin typeface="微软雅黑" panose="020B0503020204020204" pitchFamily="34" charset="-122"/>
                <a:ea typeface="微软雅黑" panose="020B0503020204020204" pitchFamily="34" charset="-122"/>
                <a:cs typeface="Courier New" panose="02070309020205020404" pitchFamily="49" charset="0"/>
              </a:rPr>
              <a:t>elete</a:t>
            </a:r>
            <a:r>
              <a:rPr lang="en-GB" altLang="zh-CN" sz="1600" b="1" dirty="0">
                <a:latin typeface="微软雅黑" panose="020B0503020204020204" pitchFamily="34" charset="-122"/>
                <a:ea typeface="微软雅黑" panose="020B0503020204020204" pitchFamily="34" charset="-122"/>
                <a:cs typeface="Courier New" panose="02070309020205020404" pitchFamily="49" charset="0"/>
              </a:rPr>
              <a:t> </a:t>
            </a:r>
            <a:r>
              <a:rPr lang="en-US" altLang="zh-CN" sz="1600" b="1" dirty="0" err="1">
                <a:latin typeface="微软雅黑" panose="020B0503020204020204" pitchFamily="34" charset="-122"/>
                <a:ea typeface="微软雅黑" panose="020B0503020204020204" pitchFamily="34" charset="-122"/>
                <a:cs typeface="Courier New" panose="02070309020205020404" pitchFamily="49" charset="0"/>
              </a:rPr>
              <a:t>unique_ptr.get</a:t>
            </a:r>
            <a:r>
              <a:rPr lang="zh-CN" altLang="en-US" sz="1600" b="1" dirty="0">
                <a:latin typeface="微软雅黑" panose="020B0503020204020204" pitchFamily="34" charset="-122"/>
                <a:ea typeface="微软雅黑" panose="020B0503020204020204" pitchFamily="34" charset="-122"/>
                <a:cs typeface="Courier New" panose="02070309020205020404" pitchFamily="49" charset="0"/>
              </a:rPr>
              <a:t>返回值</a:t>
            </a:r>
            <a:endParaRPr lang="en-GB" altLang="zh-CN" sz="1600" b="1" dirty="0">
              <a:latin typeface="微软雅黑" panose="020B0503020204020204" pitchFamily="34" charset="-122"/>
              <a:ea typeface="微软雅黑" panose="020B0503020204020204" pitchFamily="34" charset="-122"/>
              <a:cs typeface="Courier New" panose="02070309020205020404" pitchFamily="49" charset="0"/>
            </a:endParaRPr>
          </a:p>
          <a:p>
            <a:r>
              <a:rPr lang="en-GB" altLang="zh-CN" sz="1600" dirty="0" err="1">
                <a:latin typeface="Courier New" panose="02070309020205020404" pitchFamily="49" charset="0"/>
                <a:cs typeface="Courier New" panose="02070309020205020404" pitchFamily="49" charset="0"/>
              </a:rPr>
              <a:t>unique_ptr</a:t>
            </a:r>
            <a:r>
              <a:rPr lang="en-GB" altLang="zh-CN" sz="1600" dirty="0">
                <a:latin typeface="Courier New" panose="02070309020205020404" pitchFamily="49" charset="0"/>
                <a:cs typeface="Courier New" panose="02070309020205020404" pitchFamily="49" charset="0"/>
              </a:rPr>
              <a:t>&lt;</a:t>
            </a:r>
            <a:r>
              <a:rPr lang="en-GB" altLang="zh-CN" sz="1600" dirty="0" err="1">
                <a:latin typeface="Courier New" panose="02070309020205020404" pitchFamily="49" charset="0"/>
                <a:cs typeface="Courier New" panose="02070309020205020404" pitchFamily="49" charset="0"/>
              </a:rPr>
              <a:t>int</a:t>
            </a:r>
            <a:r>
              <a:rPr lang="en-GB" altLang="zh-CN" sz="1600" dirty="0">
                <a:latin typeface="Courier New" panose="02070309020205020404" pitchFamily="49" charset="0"/>
                <a:cs typeface="Courier New" panose="02070309020205020404" pitchFamily="49" charset="0"/>
              </a:rPr>
              <a:t>&gt; up(new </a:t>
            </a:r>
            <a:r>
              <a:rPr lang="en-GB" altLang="zh-CN" sz="1600" dirty="0" err="1">
                <a:latin typeface="Courier New" panose="02070309020205020404" pitchFamily="49" charset="0"/>
                <a:cs typeface="Courier New" panose="02070309020205020404" pitchFamily="49" charset="0"/>
              </a:rPr>
              <a:t>int</a:t>
            </a:r>
            <a:r>
              <a:rPr lang="en-GB" altLang="zh-CN" sz="1600" dirty="0">
                <a:latin typeface="Courier New" panose="02070309020205020404" pitchFamily="49" charset="0"/>
                <a:cs typeface="Courier New" panose="02070309020205020404" pitchFamily="49" charset="0"/>
              </a:rPr>
              <a:t>());</a:t>
            </a:r>
          </a:p>
          <a:p>
            <a:endParaRPr lang="en-GB" altLang="zh-CN" sz="1600" dirty="0">
              <a:latin typeface="Courier New" panose="02070309020205020404" pitchFamily="49" charset="0"/>
              <a:cs typeface="Courier New" panose="02070309020205020404" pitchFamily="49" charset="0"/>
            </a:endParaRPr>
          </a:p>
          <a:p>
            <a:r>
              <a:rPr lang="en-US" altLang="zh-CN" sz="1600" dirty="0">
                <a:latin typeface="Courier New" panose="02070309020205020404" pitchFamily="49" charset="0"/>
                <a:ea typeface="微软雅黑" panose="020B0503020204020204" pitchFamily="34" charset="-122"/>
                <a:cs typeface="Courier New" panose="02070309020205020404" pitchFamily="49" charset="0"/>
              </a:rPr>
              <a:t>delete </a:t>
            </a:r>
            <a:r>
              <a:rPr lang="en-GB" altLang="zh-CN" sz="1600" dirty="0" err="1">
                <a:latin typeface="Courier New" panose="02070309020205020404" pitchFamily="49" charset="0"/>
                <a:cs typeface="Courier New" panose="02070309020205020404" pitchFamily="49" charset="0"/>
              </a:rPr>
              <a:t>up.get</a:t>
            </a:r>
            <a:r>
              <a:rPr lang="en-GB" altLang="zh-CN" sz="1600" dirty="0">
                <a:latin typeface="Courier New" panose="02070309020205020404" pitchFamily="49" charset="0"/>
                <a:cs typeface="Courier New" panose="02070309020205020404" pitchFamily="49" charset="0"/>
              </a:rPr>
              <a:t>()</a:t>
            </a:r>
          </a:p>
          <a:p>
            <a:endParaRPr lang="en-GB" altLang="zh-CN" sz="1600" dirty="0">
              <a:latin typeface="Courier New" panose="02070309020205020404" pitchFamily="49" charset="0"/>
              <a:ea typeface="微软雅黑" panose="020B0503020204020204" pitchFamily="34" charset="-122"/>
              <a:cs typeface="Courier New" panose="02070309020205020404" pitchFamily="49" charset="0"/>
            </a:endParaRPr>
          </a:p>
          <a:p>
            <a:r>
              <a:rPr lang="en-GB" altLang="zh-CN" sz="1600" dirty="0">
                <a:latin typeface="Courier New" panose="02070309020205020404" pitchFamily="49" charset="0"/>
                <a:ea typeface="微软雅黑" panose="020B0503020204020204" pitchFamily="34" charset="-122"/>
                <a:cs typeface="Courier New" panose="02070309020205020404" pitchFamily="49" charset="0"/>
              </a:rPr>
              <a:t>//up</a:t>
            </a:r>
            <a:r>
              <a:rPr lang="zh-CN" altLang="en-US" sz="1600" dirty="0">
                <a:latin typeface="Courier New" panose="02070309020205020404" pitchFamily="49" charset="0"/>
                <a:ea typeface="微软雅黑" panose="020B0503020204020204" pitchFamily="34" charset="-122"/>
                <a:cs typeface="Courier New" panose="02070309020205020404" pitchFamily="49" charset="0"/>
              </a:rPr>
              <a:t>析构，</a:t>
            </a:r>
            <a:r>
              <a:rPr lang="en-US" altLang="zh-CN" sz="1600" dirty="0">
                <a:latin typeface="Courier New" panose="02070309020205020404" pitchFamily="49" charset="0"/>
                <a:ea typeface="微软雅黑" panose="020B0503020204020204" pitchFamily="34" charset="-122"/>
                <a:cs typeface="Courier New" panose="02070309020205020404" pitchFamily="49" charset="0"/>
              </a:rPr>
              <a:t>Double Free</a:t>
            </a:r>
          </a:p>
          <a:p>
            <a:endParaRPr lang="en-US" altLang="zh-CN" sz="1600" dirty="0">
              <a:latin typeface="Courier New" panose="02070309020205020404" pitchFamily="49" charset="0"/>
              <a:ea typeface="微软雅黑" panose="020B0503020204020204" pitchFamily="34" charset="-122"/>
              <a:cs typeface="Courier New" panose="02070309020205020404" pitchFamily="49" charset="0"/>
            </a:endParaRPr>
          </a:p>
          <a:p>
            <a:pPr lvl="0"/>
            <a:endParaRPr lang="zh-CN" altLang="zh-CN" sz="1600" dirty="0">
              <a:latin typeface="Courier New" panose="02070309020205020404" pitchFamily="49" charset="0"/>
              <a:ea typeface="微软雅黑" panose="020B0503020204020204" pitchFamily="34" charset="-122"/>
              <a:cs typeface="Courier New" panose="02070309020205020404" pitchFamily="49" charset="0"/>
            </a:endParaRPr>
          </a:p>
        </p:txBody>
      </p:sp>
      <p:sp>
        <p:nvSpPr>
          <p:cNvPr id="7" name="矩形 6"/>
          <p:cNvSpPr/>
          <p:nvPr/>
        </p:nvSpPr>
        <p:spPr>
          <a:xfrm>
            <a:off x="3624739" y="4975061"/>
            <a:ext cx="8511847" cy="830997"/>
          </a:xfrm>
          <a:prstGeom prst="rect">
            <a:avLst/>
          </a:prstGeom>
          <a:solidFill>
            <a:srgbClr val="FFE0A3"/>
          </a:solidFill>
        </p:spPr>
        <p:txBody>
          <a:bodyPr wrap="square">
            <a:spAutoFit/>
          </a:bodyPr>
          <a:lstStyle/>
          <a:p>
            <a:r>
              <a:rPr lang="en-GB" altLang="zh-CN" sz="1600" b="1" dirty="0">
                <a:latin typeface="微软雅黑" panose="020B0503020204020204" pitchFamily="34" charset="-122"/>
                <a:ea typeface="微软雅黑" panose="020B0503020204020204" pitchFamily="34" charset="-122"/>
                <a:cs typeface="Courier New" panose="02070309020205020404" pitchFamily="49" charset="0"/>
              </a:rPr>
              <a:t>4. </a:t>
            </a:r>
            <a:r>
              <a:rPr lang="zh-CN" altLang="en-US" sz="1600" b="1" dirty="0">
                <a:latin typeface="微软雅黑" panose="020B0503020204020204" pitchFamily="34" charset="-122"/>
                <a:ea typeface="微软雅黑" panose="020B0503020204020204" pitchFamily="34" charset="-122"/>
                <a:cs typeface="Courier New" panose="02070309020205020404" pitchFamily="49" charset="0"/>
              </a:rPr>
              <a:t>未保存</a:t>
            </a:r>
            <a:r>
              <a:rPr lang="en-US" altLang="zh-CN" sz="1600" b="1" dirty="0">
                <a:latin typeface="微软雅黑" panose="020B0503020204020204" pitchFamily="34" charset="-122"/>
                <a:ea typeface="微软雅黑" panose="020B0503020204020204" pitchFamily="34" charset="-122"/>
                <a:cs typeface="Courier New" panose="02070309020205020404" pitchFamily="49" charset="0"/>
              </a:rPr>
              <a:t>release</a:t>
            </a:r>
            <a:r>
              <a:rPr lang="zh-CN" altLang="en-US" sz="1600" b="1" dirty="0">
                <a:latin typeface="微软雅黑" panose="020B0503020204020204" pitchFamily="34" charset="-122"/>
                <a:ea typeface="微软雅黑" panose="020B0503020204020204" pitchFamily="34" charset="-122"/>
                <a:cs typeface="Courier New" panose="02070309020205020404" pitchFamily="49" charset="0"/>
              </a:rPr>
              <a:t>返回值</a:t>
            </a:r>
            <a:endParaRPr lang="en-GB" altLang="zh-CN" sz="1600" b="1" dirty="0">
              <a:latin typeface="微软雅黑" panose="020B0503020204020204" pitchFamily="34" charset="-122"/>
              <a:ea typeface="微软雅黑" panose="020B0503020204020204" pitchFamily="34" charset="-122"/>
              <a:cs typeface="Courier New" panose="02070309020205020404" pitchFamily="49" charset="0"/>
            </a:endParaRPr>
          </a:p>
          <a:p>
            <a:r>
              <a:rPr lang="en-GB" altLang="zh-CN" sz="1600" dirty="0" err="1">
                <a:latin typeface="Courier New" panose="02070309020205020404" pitchFamily="49" charset="0"/>
                <a:cs typeface="Courier New" panose="02070309020205020404" pitchFamily="49" charset="0"/>
              </a:rPr>
              <a:t>unique_ptr</a:t>
            </a:r>
            <a:r>
              <a:rPr lang="en-GB" altLang="zh-CN" sz="1600" dirty="0">
                <a:latin typeface="Courier New" panose="02070309020205020404" pitchFamily="49" charset="0"/>
                <a:cs typeface="Courier New" panose="02070309020205020404" pitchFamily="49" charset="0"/>
              </a:rPr>
              <a:t>&lt;</a:t>
            </a:r>
            <a:r>
              <a:rPr lang="en-GB" altLang="zh-CN" sz="1600" dirty="0" err="1">
                <a:latin typeface="Courier New" panose="02070309020205020404" pitchFamily="49" charset="0"/>
                <a:cs typeface="Courier New" panose="02070309020205020404" pitchFamily="49" charset="0"/>
              </a:rPr>
              <a:t>int</a:t>
            </a:r>
            <a:r>
              <a:rPr lang="en-GB" altLang="zh-CN" sz="1600" dirty="0">
                <a:latin typeface="Courier New" panose="02070309020205020404" pitchFamily="49" charset="0"/>
                <a:cs typeface="Courier New" panose="02070309020205020404" pitchFamily="49" charset="0"/>
              </a:rPr>
              <a:t>&gt; up1(new </a:t>
            </a:r>
            <a:r>
              <a:rPr lang="en-GB" altLang="zh-CN" sz="1600" dirty="0" err="1">
                <a:latin typeface="Courier New" panose="02070309020205020404" pitchFamily="49" charset="0"/>
                <a:cs typeface="Courier New" panose="02070309020205020404" pitchFamily="49" charset="0"/>
              </a:rPr>
              <a:t>int</a:t>
            </a:r>
            <a:r>
              <a:rPr lang="en-GB" altLang="zh-CN" sz="1600" dirty="0">
                <a:latin typeface="Courier New" panose="02070309020205020404" pitchFamily="49" charset="0"/>
                <a:cs typeface="Courier New" panose="02070309020205020404" pitchFamily="49" charset="0"/>
              </a:rPr>
              <a:t>());</a:t>
            </a:r>
          </a:p>
          <a:p>
            <a:r>
              <a:rPr lang="en-GB" altLang="zh-CN" sz="1600" dirty="0">
                <a:latin typeface="Courier New" panose="02070309020205020404" pitchFamily="49" charset="0"/>
                <a:cs typeface="Courier New" panose="02070309020205020404" pitchFamily="49" charset="0"/>
              </a:rPr>
              <a:t>up1.release(); //</a:t>
            </a:r>
            <a:r>
              <a:rPr lang="zh-CN" altLang="en-US" sz="1600" dirty="0">
                <a:latin typeface="Courier New" panose="02070309020205020404" pitchFamily="49" charset="0"/>
                <a:cs typeface="Courier New" panose="02070309020205020404" pitchFamily="49" charset="0"/>
              </a:rPr>
              <a:t>智能指针脱管了，后续会</a:t>
            </a:r>
            <a:r>
              <a:rPr lang="en-US" altLang="zh-CN" sz="1600" dirty="0">
                <a:latin typeface="Courier New" panose="02070309020205020404" pitchFamily="49" charset="0"/>
                <a:cs typeface="Courier New" panose="02070309020205020404" pitchFamily="49" charset="0"/>
              </a:rPr>
              <a:t>Mem Leak</a:t>
            </a:r>
            <a:endParaRPr lang="zh-CN" altLang="zh-CN" sz="1600" dirty="0">
              <a:latin typeface="Courier New" panose="02070309020205020404" pitchFamily="49" charset="0"/>
              <a:ea typeface="微软雅黑" panose="020B0503020204020204" pitchFamily="34" charset="-122"/>
              <a:cs typeface="Courier New" panose="02070309020205020404" pitchFamily="49" charset="0"/>
            </a:endParaRPr>
          </a:p>
        </p:txBody>
      </p:sp>
    </p:spTree>
    <p:extLst>
      <p:ext uri="{BB962C8B-B14F-4D97-AF65-F5344CB8AC3E}">
        <p14:creationId xmlns:p14="http://schemas.microsoft.com/office/powerpoint/2010/main" val="243172637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8955" y="261442"/>
            <a:ext cx="10518034" cy="711365"/>
          </a:xfrm>
        </p:spPr>
        <p:txBody>
          <a:bodyPr>
            <a:normAutofit/>
          </a:bodyPr>
          <a:lstStyle/>
          <a:p>
            <a:r>
              <a:rPr lang="zh-CN" altLang="en-US" sz="3400" dirty="0">
                <a:latin typeface="微软雅黑" panose="020B0503020204020204" pitchFamily="34" charset="-122"/>
                <a:ea typeface="微软雅黑" panose="020B0503020204020204" pitchFamily="34" charset="-122"/>
              </a:rPr>
              <a:t>智能指针</a:t>
            </a:r>
            <a:r>
              <a:rPr lang="en-US" altLang="zh-CN" sz="3400" dirty="0">
                <a:latin typeface="微软雅黑" panose="020B0503020204020204" pitchFamily="34" charset="-122"/>
                <a:ea typeface="微软雅黑" panose="020B0503020204020204" pitchFamily="34" charset="-122"/>
              </a:rPr>
              <a:t>——</a:t>
            </a:r>
            <a:r>
              <a:rPr lang="en-US" altLang="zh-CN" sz="3400" dirty="0" err="1">
                <a:latin typeface="微软雅黑" panose="020B0503020204020204" pitchFamily="34" charset="-122"/>
                <a:ea typeface="微软雅黑" panose="020B0503020204020204" pitchFamily="34" charset="-122"/>
              </a:rPr>
              <a:t>shared_ptr</a:t>
            </a:r>
            <a:r>
              <a:rPr lang="en-US" altLang="zh-CN" sz="3400" dirty="0">
                <a:latin typeface="微软雅黑" panose="020B0503020204020204" pitchFamily="34" charset="-122"/>
                <a:ea typeface="微软雅黑" panose="020B0503020204020204" pitchFamily="34" charset="-122"/>
              </a:rPr>
              <a:t> / </a:t>
            </a:r>
            <a:r>
              <a:rPr lang="en-US" altLang="zh-CN" sz="3400" dirty="0" err="1">
                <a:latin typeface="微软雅黑" panose="020B0503020204020204" pitchFamily="34" charset="-122"/>
                <a:ea typeface="微软雅黑" panose="020B0503020204020204" pitchFamily="34" charset="-122"/>
              </a:rPr>
              <a:t>weak_ptr</a:t>
            </a:r>
            <a:endParaRPr lang="en-US" sz="3400" dirty="0">
              <a:latin typeface="微软雅黑" panose="020B0503020204020204" pitchFamily="34" charset="-122"/>
              <a:ea typeface="微软雅黑" panose="020B0503020204020204" pitchFamily="34" charset="-122"/>
            </a:endParaRPr>
          </a:p>
        </p:txBody>
      </p:sp>
      <p:sp>
        <p:nvSpPr>
          <p:cNvPr id="4" name="矩形 3"/>
          <p:cNvSpPr/>
          <p:nvPr/>
        </p:nvSpPr>
        <p:spPr>
          <a:xfrm>
            <a:off x="682100" y="1155630"/>
            <a:ext cx="10518034" cy="2031325"/>
          </a:xfrm>
          <a:prstGeom prst="rect">
            <a:avLst/>
          </a:prstGeom>
        </p:spPr>
        <p:txBody>
          <a:bodyPr wrap="square">
            <a:spAutoFit/>
          </a:bodyPr>
          <a:lstStyle/>
          <a:p>
            <a:r>
              <a:rPr lang="en-US" altLang="zh-CN" b="1" dirty="0" err="1">
                <a:latin typeface="+mn-ea"/>
                <a:ea typeface="+mn-ea"/>
              </a:rPr>
              <a:t>Shared_ptr</a:t>
            </a:r>
            <a:r>
              <a:rPr lang="en-US" altLang="zh-CN" b="1" dirty="0">
                <a:latin typeface="+mn-ea"/>
                <a:ea typeface="+mn-ea"/>
              </a:rPr>
              <a:t>:</a:t>
            </a:r>
          </a:p>
          <a:p>
            <a:pPr marL="342900" indent="-342900">
              <a:lnSpc>
                <a:spcPct val="150000"/>
              </a:lnSpc>
              <a:buFont typeface="Wingdings" panose="05000000000000000000" pitchFamily="2" charset="2"/>
              <a:buChar char="ü"/>
            </a:pPr>
            <a:r>
              <a:rPr lang="zh-CN" altLang="en-US" dirty="0">
                <a:latin typeface="+mn-ea"/>
                <a:ea typeface="+mn-ea"/>
              </a:rPr>
              <a:t>允许多个该智能指针以共享方式“拥有” 同一堆分配对象的内存（通过引用计数</a:t>
            </a:r>
            <a:r>
              <a:rPr lang="en-US" altLang="zh-CN" dirty="0">
                <a:latin typeface="+mn-ea"/>
                <a:ea typeface="+mn-ea"/>
              </a:rPr>
              <a:t>reference counting</a:t>
            </a:r>
            <a:r>
              <a:rPr lang="zh-CN" altLang="en-US" dirty="0">
                <a:latin typeface="+mn-ea"/>
                <a:ea typeface="+mn-ea"/>
              </a:rPr>
              <a:t>实现）：会记录有多少个</a:t>
            </a:r>
            <a:r>
              <a:rPr lang="en-US" altLang="zh-CN" dirty="0" err="1">
                <a:latin typeface="+mn-ea"/>
                <a:ea typeface="+mn-ea"/>
              </a:rPr>
              <a:t>shared_ptr</a:t>
            </a:r>
            <a:r>
              <a:rPr lang="zh-CN" altLang="en-US" dirty="0">
                <a:latin typeface="+mn-ea"/>
                <a:ea typeface="+mn-ea"/>
              </a:rPr>
              <a:t>共同指向一个对象，一旦最后一个</a:t>
            </a:r>
            <a:r>
              <a:rPr lang="en-US" altLang="zh-CN" dirty="0" err="1">
                <a:latin typeface="+mn-ea"/>
                <a:ea typeface="+mn-ea"/>
              </a:rPr>
              <a:t>shared_ptr</a:t>
            </a:r>
            <a:r>
              <a:rPr lang="zh-CN" altLang="en-US" dirty="0">
                <a:latin typeface="+mn-ea"/>
                <a:ea typeface="+mn-ea"/>
              </a:rPr>
              <a:t>指针被销毁，即引用计数变为</a:t>
            </a:r>
            <a:r>
              <a:rPr lang="en-US" altLang="zh-CN" dirty="0">
                <a:latin typeface="+mn-ea"/>
                <a:ea typeface="+mn-ea"/>
              </a:rPr>
              <a:t>0</a:t>
            </a:r>
            <a:r>
              <a:rPr lang="zh-CN" altLang="en-US" dirty="0">
                <a:latin typeface="+mn-ea"/>
                <a:ea typeface="+mn-ea"/>
              </a:rPr>
              <a:t>，这个被管理对象会被自动释放。</a:t>
            </a:r>
            <a:endParaRPr lang="en-US" altLang="zh-CN" dirty="0">
              <a:latin typeface="+mn-ea"/>
              <a:ea typeface="+mn-ea"/>
            </a:endParaRPr>
          </a:p>
          <a:p>
            <a:pPr marL="342900" indent="-342900">
              <a:lnSpc>
                <a:spcPct val="150000"/>
              </a:lnSpc>
              <a:buFont typeface="Wingdings" panose="05000000000000000000" pitchFamily="2" charset="2"/>
              <a:buChar char="ü"/>
            </a:pPr>
            <a:r>
              <a:rPr lang="zh-CN" altLang="en-US" dirty="0">
                <a:latin typeface="+mn-ea"/>
                <a:ea typeface="+mn-ea"/>
              </a:rPr>
              <a:t>如果内存资源需要共享，那么使用</a:t>
            </a:r>
            <a:r>
              <a:rPr lang="en-US" altLang="zh-CN" dirty="0" err="1">
                <a:latin typeface="+mn-ea"/>
                <a:ea typeface="+mn-ea"/>
              </a:rPr>
              <a:t>shared_ptr</a:t>
            </a:r>
            <a:r>
              <a:rPr lang="zh-CN" altLang="en-US" dirty="0">
                <a:latin typeface="+mn-ea"/>
                <a:ea typeface="+mn-ea"/>
              </a:rPr>
              <a:t>。</a:t>
            </a:r>
            <a:endParaRPr lang="en-US" dirty="0">
              <a:latin typeface="+mn-ea"/>
              <a:ea typeface="+mn-ea"/>
            </a:endParaRPr>
          </a:p>
        </p:txBody>
      </p:sp>
      <p:sp>
        <p:nvSpPr>
          <p:cNvPr id="5" name="矩形 4"/>
          <p:cNvSpPr/>
          <p:nvPr/>
        </p:nvSpPr>
        <p:spPr>
          <a:xfrm>
            <a:off x="670937" y="3429794"/>
            <a:ext cx="10678910" cy="2031325"/>
          </a:xfrm>
          <a:prstGeom prst="rect">
            <a:avLst/>
          </a:prstGeom>
        </p:spPr>
        <p:txBody>
          <a:bodyPr wrap="square">
            <a:spAutoFit/>
          </a:bodyPr>
          <a:lstStyle/>
          <a:p>
            <a:r>
              <a:rPr lang="en-US" altLang="zh-CN" b="1" dirty="0" err="1">
                <a:latin typeface="+mn-ea"/>
                <a:ea typeface="+mn-ea"/>
              </a:rPr>
              <a:t>weak_ptr</a:t>
            </a:r>
            <a:r>
              <a:rPr lang="en-US" altLang="zh-CN" b="1" dirty="0">
                <a:latin typeface="+mn-ea"/>
                <a:ea typeface="+mn-ea"/>
              </a:rPr>
              <a:t>: </a:t>
            </a:r>
          </a:p>
          <a:p>
            <a:pPr marL="285750" indent="-285750">
              <a:lnSpc>
                <a:spcPct val="150000"/>
              </a:lnSpc>
              <a:buFont typeface="Wingdings" panose="05000000000000000000" pitchFamily="2" charset="2"/>
              <a:buChar char="ü"/>
            </a:pPr>
            <a:r>
              <a:rPr lang="zh-CN" altLang="en-US" dirty="0">
                <a:latin typeface="+mn-ea"/>
                <a:ea typeface="+mn-ea"/>
              </a:rPr>
              <a:t>持有被</a:t>
            </a:r>
            <a:r>
              <a:rPr lang="en-US" altLang="zh-CN" dirty="0" err="1">
                <a:latin typeface="+mn-ea"/>
                <a:ea typeface="+mn-ea"/>
              </a:rPr>
              <a:t>shared_ptr</a:t>
            </a:r>
            <a:r>
              <a:rPr lang="zh-CN" altLang="en-US" dirty="0">
                <a:latin typeface="+mn-ea"/>
                <a:ea typeface="+mn-ea"/>
              </a:rPr>
              <a:t>所管理对象的引用，但是不会改变引用计数值。</a:t>
            </a:r>
            <a:endParaRPr lang="en-US" altLang="zh-CN" dirty="0">
              <a:latin typeface="+mn-ea"/>
              <a:ea typeface="+mn-ea"/>
            </a:endParaRPr>
          </a:p>
          <a:p>
            <a:pPr marL="285750" indent="-285750">
              <a:lnSpc>
                <a:spcPct val="150000"/>
              </a:lnSpc>
              <a:buFont typeface="Wingdings" panose="05000000000000000000" pitchFamily="2" charset="2"/>
              <a:buChar char="ü"/>
            </a:pPr>
            <a:r>
              <a:rPr lang="zh-CN" altLang="en-US" dirty="0">
                <a:latin typeface="+mn-ea"/>
                <a:ea typeface="+mn-ea"/>
              </a:rPr>
              <a:t>它被用来打破依赖循环（场景：在一个</a:t>
            </a:r>
            <a:r>
              <a:rPr lang="en-US" altLang="zh-CN" dirty="0">
                <a:latin typeface="+mn-ea"/>
                <a:ea typeface="+mn-ea"/>
              </a:rPr>
              <a:t>tree</a:t>
            </a:r>
            <a:r>
              <a:rPr lang="zh-CN" altLang="en-US" dirty="0">
                <a:latin typeface="+mn-ea"/>
                <a:ea typeface="+mn-ea"/>
              </a:rPr>
              <a:t>结构中，父节点通过一个共享所有权</a:t>
            </a:r>
            <a:r>
              <a:rPr lang="en-US" altLang="zh-CN" dirty="0" err="1">
                <a:latin typeface="+mn-ea"/>
                <a:ea typeface="+mn-ea"/>
              </a:rPr>
              <a:t>shared_ptr</a:t>
            </a:r>
            <a:r>
              <a:rPr lang="zh-CN" altLang="en-US" dirty="0">
                <a:latin typeface="+mn-ea"/>
                <a:ea typeface="+mn-ea"/>
              </a:rPr>
              <a:t>引用子节点，同时，子节点又必须持有父节点的引用</a:t>
            </a:r>
            <a:r>
              <a:rPr lang="en-US" altLang="zh-CN" dirty="0">
                <a:latin typeface="+mn-ea"/>
                <a:ea typeface="+mn-ea"/>
              </a:rPr>
              <a:t>——</a:t>
            </a:r>
            <a:r>
              <a:rPr lang="zh-CN" altLang="en-US" dirty="0">
                <a:latin typeface="+mn-ea"/>
                <a:ea typeface="+mn-ea"/>
              </a:rPr>
              <a:t>如果，子节点通过共享指针也共享所有权</a:t>
            </a:r>
            <a:r>
              <a:rPr lang="en-US" altLang="zh-CN" dirty="0">
                <a:latin typeface="+mn-ea"/>
                <a:ea typeface="+mn-ea"/>
              </a:rPr>
              <a:t>——</a:t>
            </a:r>
            <a:r>
              <a:rPr lang="zh-CN" altLang="en-US" dirty="0">
                <a:latin typeface="+mn-ea"/>
                <a:ea typeface="+mn-ea"/>
              </a:rPr>
              <a:t>就会导致循环。最终，两个父、子节点内存都无法释放）。</a:t>
            </a:r>
            <a:endParaRPr lang="en-US" dirty="0">
              <a:latin typeface="+mn-ea"/>
              <a:ea typeface="+mn-ea"/>
            </a:endParaRPr>
          </a:p>
        </p:txBody>
      </p:sp>
    </p:spTree>
    <p:extLst>
      <p:ext uri="{BB962C8B-B14F-4D97-AF65-F5344CB8AC3E}">
        <p14:creationId xmlns:p14="http://schemas.microsoft.com/office/powerpoint/2010/main" val="60947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0923" y="45131"/>
            <a:ext cx="10518034" cy="1008399"/>
          </a:xfrm>
        </p:spPr>
        <p:txBody>
          <a:bodyPr>
            <a:normAutofit/>
          </a:bodyPr>
          <a:lstStyle/>
          <a:p>
            <a:r>
              <a:rPr lang="zh-CN" altLang="en-US" sz="3400" dirty="0">
                <a:latin typeface="微软雅黑" panose="020B0503020204020204" pitchFamily="34" charset="-122"/>
                <a:ea typeface="微软雅黑" panose="020B0503020204020204" pitchFamily="34" charset="-122"/>
              </a:rPr>
              <a:t>智能指针示例：</a:t>
            </a:r>
            <a:r>
              <a:rPr lang="en-US" altLang="zh-CN" sz="3400" dirty="0" err="1">
                <a:latin typeface="微软雅黑" panose="020B0503020204020204" pitchFamily="34" charset="-122"/>
                <a:ea typeface="微软雅黑" panose="020B0503020204020204" pitchFamily="34" charset="-122"/>
              </a:rPr>
              <a:t>shared_ptr</a:t>
            </a:r>
            <a:r>
              <a:rPr lang="en-US" altLang="zh-CN" sz="3400" dirty="0">
                <a:latin typeface="微软雅黑" panose="020B0503020204020204" pitchFamily="34" charset="-122"/>
                <a:ea typeface="微软雅黑" panose="020B0503020204020204" pitchFamily="34" charset="-122"/>
              </a:rPr>
              <a:t>/</a:t>
            </a:r>
            <a:r>
              <a:rPr lang="en-US" altLang="zh-CN" sz="3400" dirty="0" err="1">
                <a:latin typeface="微软雅黑" panose="020B0503020204020204" pitchFamily="34" charset="-122"/>
                <a:ea typeface="微软雅黑" panose="020B0503020204020204" pitchFamily="34" charset="-122"/>
              </a:rPr>
              <a:t>weak_ptr</a:t>
            </a:r>
            <a:endParaRPr lang="zh-CN" altLang="en-US" sz="3400" dirty="0">
              <a:latin typeface="微软雅黑" panose="020B0503020204020204" pitchFamily="34" charset="-122"/>
              <a:ea typeface="微软雅黑" panose="020B0503020204020204" pitchFamily="34" charset="-122"/>
            </a:endParaRPr>
          </a:p>
        </p:txBody>
      </p:sp>
      <p:sp>
        <p:nvSpPr>
          <p:cNvPr id="6" name="矩形 5"/>
          <p:cNvSpPr/>
          <p:nvPr/>
        </p:nvSpPr>
        <p:spPr>
          <a:xfrm>
            <a:off x="408955" y="1053530"/>
            <a:ext cx="11377264" cy="4662815"/>
          </a:xfrm>
          <a:prstGeom prst="rect">
            <a:avLst/>
          </a:prstGeom>
        </p:spPr>
        <p:txBody>
          <a:bodyPr wrap="square">
            <a:spAutoFit/>
          </a:bodyPr>
          <a:lstStyle/>
          <a:p>
            <a:pPr>
              <a:lnSpc>
                <a:spcPct val="150000"/>
              </a:lnSpc>
            </a:pPr>
            <a:r>
              <a:rPr lang="zh-CN" altLang="en-US" b="1" dirty="0">
                <a:latin typeface="+mn-ea"/>
                <a:ea typeface="+mn-ea"/>
              </a:rPr>
              <a:t>基本用法</a:t>
            </a:r>
            <a:r>
              <a:rPr lang="en-US" altLang="zh-CN" b="1" dirty="0">
                <a:latin typeface="+mn-ea"/>
                <a:ea typeface="+mn-ea"/>
              </a:rPr>
              <a:t>:</a:t>
            </a:r>
          </a:p>
          <a:p>
            <a:pPr>
              <a:lnSpc>
                <a:spcPct val="150000"/>
              </a:lnSpc>
            </a:pPr>
            <a:r>
              <a:rPr lang="en-US" altLang="zh-CN" dirty="0">
                <a:solidFill>
                  <a:srgbClr val="0000FF"/>
                </a:solidFill>
                <a:latin typeface="宋体" panose="02010600030101010101" pitchFamily="2" charset="-122"/>
                <a:ea typeface="宋体" panose="02010600030101010101" pitchFamily="2" charset="-122"/>
              </a:rPr>
              <a:t>void </a:t>
            </a:r>
            <a:r>
              <a:rPr lang="en-US" altLang="zh-CN" dirty="0" err="1">
                <a:solidFill>
                  <a:srgbClr val="0000FF"/>
                </a:solidFill>
                <a:latin typeface="宋体" panose="02010600030101010101" pitchFamily="2" charset="-122"/>
                <a:ea typeface="宋体" panose="02010600030101010101" pitchFamily="2" charset="-122"/>
              </a:rPr>
              <a:t>Func</a:t>
            </a:r>
            <a:r>
              <a:rPr lang="en-US" altLang="zh-CN" dirty="0">
                <a:solidFill>
                  <a:srgbClr val="0000FF"/>
                </a:solidFill>
                <a:latin typeface="宋体" panose="02010600030101010101" pitchFamily="2" charset="-122"/>
                <a:ea typeface="宋体" panose="02010600030101010101" pitchFamily="2" charset="-122"/>
              </a:rPr>
              <a:t>()</a:t>
            </a:r>
          </a:p>
          <a:p>
            <a:pPr>
              <a:lnSpc>
                <a:spcPct val="150000"/>
              </a:lnSpc>
            </a:pPr>
            <a:r>
              <a:rPr lang="en-US" altLang="zh-CN" dirty="0">
                <a:solidFill>
                  <a:srgbClr val="0000FF"/>
                </a:solidFill>
                <a:latin typeface="宋体" panose="02010600030101010101" pitchFamily="2" charset="-122"/>
                <a:ea typeface="宋体" panose="02010600030101010101" pitchFamily="2" charset="-122"/>
              </a:rPr>
              <a:t>{</a:t>
            </a:r>
          </a:p>
          <a:p>
            <a:pPr>
              <a:lnSpc>
                <a:spcPct val="150000"/>
              </a:lnSpc>
            </a:pPr>
            <a:r>
              <a:rPr lang="en-US" altLang="zh-CN" dirty="0">
                <a:solidFill>
                  <a:srgbClr val="0000FF"/>
                </a:solidFill>
                <a:latin typeface="宋体" panose="02010600030101010101" pitchFamily="2" charset="-122"/>
                <a:ea typeface="宋体" panose="02010600030101010101" pitchFamily="2" charset="-122"/>
              </a:rPr>
              <a:t>    </a:t>
            </a:r>
            <a:r>
              <a:rPr lang="en-US" altLang="zh-CN" dirty="0" err="1">
                <a:solidFill>
                  <a:srgbClr val="0000FF"/>
                </a:solidFill>
                <a:latin typeface="宋体" panose="02010600030101010101" pitchFamily="2" charset="-122"/>
                <a:ea typeface="宋体" panose="02010600030101010101" pitchFamily="2" charset="-122"/>
              </a:rPr>
              <a:t>shared_ptr</a:t>
            </a:r>
            <a:r>
              <a:rPr lang="en-US" altLang="zh-CN" dirty="0">
                <a:solidFill>
                  <a:srgbClr val="0000FF"/>
                </a:solidFill>
                <a:latin typeface="宋体" panose="02010600030101010101" pitchFamily="2" charset="-122"/>
                <a:ea typeface="宋体" panose="02010600030101010101" pitchFamily="2" charset="-122"/>
              </a:rPr>
              <a:t>&lt;A&gt; </a:t>
            </a:r>
            <a:r>
              <a:rPr lang="en-US" altLang="zh-CN" dirty="0" err="1">
                <a:solidFill>
                  <a:srgbClr val="0000FF"/>
                </a:solidFill>
                <a:latin typeface="宋体" panose="02010600030101010101" pitchFamily="2" charset="-122"/>
                <a:ea typeface="宋体" panose="02010600030101010101" pitchFamily="2" charset="-122"/>
              </a:rPr>
              <a:t>sp</a:t>
            </a:r>
            <a:r>
              <a:rPr lang="en-US" altLang="zh-CN" dirty="0">
                <a:solidFill>
                  <a:srgbClr val="0000FF"/>
                </a:solidFill>
                <a:latin typeface="宋体" panose="02010600030101010101" pitchFamily="2" charset="-122"/>
                <a:ea typeface="宋体" panose="02010600030101010101" pitchFamily="2" charset="-122"/>
              </a:rPr>
              <a:t> = </a:t>
            </a:r>
            <a:r>
              <a:rPr lang="en-US" altLang="zh-CN" dirty="0" err="1">
                <a:solidFill>
                  <a:srgbClr val="0000FF"/>
                </a:solidFill>
                <a:latin typeface="宋体" panose="02010600030101010101" pitchFamily="2" charset="-122"/>
                <a:ea typeface="宋体" panose="02010600030101010101" pitchFamily="2" charset="-122"/>
              </a:rPr>
              <a:t>make_shared</a:t>
            </a:r>
            <a:r>
              <a:rPr lang="en-US" altLang="zh-CN" dirty="0">
                <a:solidFill>
                  <a:srgbClr val="0000FF"/>
                </a:solidFill>
                <a:latin typeface="宋体" panose="02010600030101010101" pitchFamily="2" charset="-122"/>
                <a:ea typeface="宋体" panose="02010600030101010101" pitchFamily="2" charset="-122"/>
              </a:rPr>
              <a:t>&lt;A&gt;(); // A</a:t>
            </a:r>
            <a:r>
              <a:rPr lang="zh-CN" altLang="en-US" dirty="0">
                <a:solidFill>
                  <a:srgbClr val="0000FF"/>
                </a:solidFill>
                <a:latin typeface="宋体" panose="02010600030101010101" pitchFamily="2" charset="-122"/>
                <a:ea typeface="宋体" panose="02010600030101010101" pitchFamily="2" charset="-122"/>
              </a:rPr>
              <a:t>对象的引用记数为</a:t>
            </a:r>
            <a:r>
              <a:rPr lang="en-US" altLang="zh-CN" dirty="0">
                <a:solidFill>
                  <a:srgbClr val="0000FF"/>
                </a:solidFill>
                <a:latin typeface="宋体" panose="02010600030101010101" pitchFamily="2" charset="-122"/>
                <a:ea typeface="宋体" panose="02010600030101010101" pitchFamily="2" charset="-122"/>
              </a:rPr>
              <a:t>1    </a:t>
            </a:r>
          </a:p>
          <a:p>
            <a:pPr>
              <a:lnSpc>
                <a:spcPct val="150000"/>
              </a:lnSpc>
            </a:pPr>
            <a:r>
              <a:rPr lang="en-US" altLang="zh-CN" dirty="0">
                <a:solidFill>
                  <a:srgbClr val="0000FF"/>
                </a:solidFill>
                <a:latin typeface="宋体" panose="02010600030101010101" pitchFamily="2" charset="-122"/>
                <a:ea typeface="宋体" panose="02010600030101010101" pitchFamily="2" charset="-122"/>
              </a:rPr>
              <a:t>    </a:t>
            </a:r>
            <a:r>
              <a:rPr lang="en-US" altLang="zh-CN" dirty="0" err="1">
                <a:solidFill>
                  <a:srgbClr val="0000FF"/>
                </a:solidFill>
                <a:latin typeface="宋体" panose="02010600030101010101" pitchFamily="2" charset="-122"/>
                <a:ea typeface="宋体" panose="02010600030101010101" pitchFamily="2" charset="-122"/>
              </a:rPr>
              <a:t>shared_ptr</a:t>
            </a:r>
            <a:r>
              <a:rPr lang="en-US" altLang="zh-CN" dirty="0">
                <a:solidFill>
                  <a:srgbClr val="0000FF"/>
                </a:solidFill>
                <a:latin typeface="宋体" panose="02010600030101010101" pitchFamily="2" charset="-122"/>
                <a:ea typeface="宋体" panose="02010600030101010101" pitchFamily="2" charset="-122"/>
              </a:rPr>
              <a:t>&lt;A&gt; sp1 = </a:t>
            </a:r>
            <a:r>
              <a:rPr lang="en-US" altLang="zh-CN" dirty="0" err="1">
                <a:solidFill>
                  <a:srgbClr val="0000FF"/>
                </a:solidFill>
                <a:latin typeface="宋体" panose="02010600030101010101" pitchFamily="2" charset="-122"/>
                <a:ea typeface="宋体" panose="02010600030101010101" pitchFamily="2" charset="-122"/>
              </a:rPr>
              <a:t>sp</a:t>
            </a:r>
            <a:r>
              <a:rPr lang="en-US" altLang="zh-CN" dirty="0">
                <a:solidFill>
                  <a:srgbClr val="0000FF"/>
                </a:solidFill>
                <a:latin typeface="宋体" panose="02010600030101010101" pitchFamily="2" charset="-122"/>
                <a:ea typeface="宋体" panose="02010600030101010101" pitchFamily="2" charset="-122"/>
              </a:rPr>
              <a:t>; // A</a:t>
            </a:r>
            <a:r>
              <a:rPr lang="zh-CN" altLang="en-US" dirty="0">
                <a:solidFill>
                  <a:srgbClr val="0000FF"/>
                </a:solidFill>
                <a:latin typeface="宋体" panose="02010600030101010101" pitchFamily="2" charset="-122"/>
                <a:ea typeface="宋体" panose="02010600030101010101" pitchFamily="2" charset="-122"/>
              </a:rPr>
              <a:t>对象的引用记数为</a:t>
            </a:r>
            <a:r>
              <a:rPr lang="en-US" altLang="zh-CN" dirty="0">
                <a:solidFill>
                  <a:srgbClr val="0000FF"/>
                </a:solidFill>
                <a:latin typeface="宋体" panose="02010600030101010101" pitchFamily="2" charset="-122"/>
                <a:ea typeface="宋体" panose="02010600030101010101" pitchFamily="2" charset="-122"/>
              </a:rPr>
              <a:t>2</a:t>
            </a:r>
          </a:p>
          <a:p>
            <a:pPr>
              <a:lnSpc>
                <a:spcPct val="150000"/>
              </a:lnSpc>
            </a:pPr>
            <a:r>
              <a:rPr lang="en-US" altLang="zh-CN" dirty="0">
                <a:solidFill>
                  <a:srgbClr val="0000FF"/>
                </a:solidFill>
                <a:latin typeface="宋体" panose="02010600030101010101" pitchFamily="2" charset="-122"/>
                <a:ea typeface="宋体" panose="02010600030101010101" pitchFamily="2" charset="-122"/>
              </a:rPr>
              <a:t>    …</a:t>
            </a:r>
          </a:p>
          <a:p>
            <a:pPr>
              <a:lnSpc>
                <a:spcPct val="150000"/>
              </a:lnSpc>
            </a:pPr>
            <a:r>
              <a:rPr lang="en-US" altLang="zh-CN" dirty="0">
                <a:solidFill>
                  <a:srgbClr val="0000FF"/>
                </a:solidFill>
                <a:latin typeface="宋体" panose="02010600030101010101" pitchFamily="2" charset="-122"/>
                <a:ea typeface="宋体" panose="02010600030101010101" pitchFamily="2" charset="-122"/>
              </a:rPr>
              <a:t>}</a:t>
            </a:r>
          </a:p>
          <a:p>
            <a:pPr>
              <a:lnSpc>
                <a:spcPct val="150000"/>
              </a:lnSpc>
            </a:pPr>
            <a:endParaRPr lang="zh-CN" altLang="en-US" dirty="0">
              <a:latin typeface="+mn-ea"/>
              <a:ea typeface="+mn-ea"/>
            </a:endParaRPr>
          </a:p>
          <a:p>
            <a:pPr>
              <a:lnSpc>
                <a:spcPct val="150000"/>
              </a:lnSpc>
            </a:pPr>
            <a:r>
              <a:rPr lang="zh-CN" altLang="en-US" dirty="0">
                <a:latin typeface="+mn-ea"/>
                <a:ea typeface="+mn-ea"/>
              </a:rPr>
              <a:t>说明：</a:t>
            </a:r>
            <a:endParaRPr lang="en-US" altLang="zh-CN" dirty="0">
              <a:latin typeface="+mn-ea"/>
              <a:ea typeface="+mn-ea"/>
            </a:endParaRPr>
          </a:p>
          <a:p>
            <a:pPr marL="285750" indent="-285750">
              <a:lnSpc>
                <a:spcPct val="150000"/>
              </a:lnSpc>
              <a:buFont typeface="Wingdings" panose="05000000000000000000" pitchFamily="2" charset="2"/>
              <a:buChar char="ü"/>
            </a:pPr>
            <a:r>
              <a:rPr lang="zh-CN" altLang="en-US" dirty="0">
                <a:latin typeface="+mn-ea"/>
                <a:ea typeface="+mn-ea"/>
              </a:rPr>
              <a:t>出了大括号，</a:t>
            </a:r>
            <a:r>
              <a:rPr lang="en-US" altLang="zh-CN" dirty="0">
                <a:latin typeface="+mn-ea"/>
                <a:ea typeface="+mn-ea"/>
              </a:rPr>
              <a:t>sp1</a:t>
            </a:r>
            <a:r>
              <a:rPr lang="zh-CN" altLang="en-US" dirty="0">
                <a:latin typeface="+mn-ea"/>
                <a:ea typeface="+mn-ea"/>
              </a:rPr>
              <a:t>的析构函数先调用，引用记数减</a:t>
            </a:r>
            <a:r>
              <a:rPr lang="en-US" altLang="zh-CN" dirty="0">
                <a:latin typeface="+mn-ea"/>
                <a:ea typeface="+mn-ea"/>
              </a:rPr>
              <a:t>1</a:t>
            </a:r>
            <a:r>
              <a:rPr lang="zh-CN" altLang="en-US" dirty="0">
                <a:latin typeface="+mn-ea"/>
                <a:ea typeface="+mn-ea"/>
              </a:rPr>
              <a:t>，当</a:t>
            </a:r>
            <a:r>
              <a:rPr lang="en-US" altLang="zh-CN" dirty="0" err="1">
                <a:latin typeface="+mn-ea"/>
                <a:ea typeface="+mn-ea"/>
              </a:rPr>
              <a:t>sp</a:t>
            </a:r>
            <a:r>
              <a:rPr lang="zh-CN" altLang="en-US" dirty="0">
                <a:latin typeface="+mn-ea"/>
                <a:ea typeface="+mn-ea"/>
              </a:rPr>
              <a:t>析构函数被调用时，发现引用记录为</a:t>
            </a:r>
            <a:r>
              <a:rPr lang="en-US" altLang="zh-CN" dirty="0">
                <a:latin typeface="+mn-ea"/>
                <a:ea typeface="+mn-ea"/>
              </a:rPr>
              <a:t>0</a:t>
            </a:r>
            <a:r>
              <a:rPr lang="zh-CN" altLang="en-US" dirty="0">
                <a:latin typeface="+mn-ea"/>
                <a:ea typeface="+mn-ea"/>
              </a:rPr>
              <a:t>了，就执行</a:t>
            </a:r>
            <a:r>
              <a:rPr lang="en-US" altLang="zh-CN" dirty="0">
                <a:latin typeface="+mn-ea"/>
                <a:ea typeface="+mn-ea"/>
              </a:rPr>
              <a:t>delete A</a:t>
            </a:r>
            <a:r>
              <a:rPr lang="zh-CN" altLang="en-US" dirty="0">
                <a:latin typeface="+mn-ea"/>
                <a:ea typeface="+mn-ea"/>
              </a:rPr>
              <a:t>操作，就实现了内存自动释放。</a:t>
            </a:r>
            <a:endParaRPr lang="zh-CN" altLang="zh-CN" dirty="0">
              <a:latin typeface="+mn-ea"/>
              <a:ea typeface="+mn-ea"/>
            </a:endParaRPr>
          </a:p>
        </p:txBody>
      </p:sp>
      <p:sp>
        <p:nvSpPr>
          <p:cNvPr id="7" name="矩形 6"/>
          <p:cNvSpPr/>
          <p:nvPr/>
        </p:nvSpPr>
        <p:spPr>
          <a:xfrm>
            <a:off x="408955" y="5950074"/>
            <a:ext cx="7646909" cy="369332"/>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参考地址：</a:t>
            </a:r>
            <a:r>
              <a:rPr lang="en-US" altLang="zh-CN" dirty="0">
                <a:latin typeface="微软雅黑" panose="020B0503020204020204" pitchFamily="34" charset="-122"/>
                <a:ea typeface="微软雅黑" panose="020B0503020204020204" pitchFamily="34" charset="-122"/>
                <a:hlinkClick r:id="rId3"/>
              </a:rPr>
              <a:t>https://zh.cppreference.com/w/cpp/memory/shared_ptr</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890062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54"/>
          <p:cNvSpPr>
            <a:spLocks noGrp="1" noChangeArrowheads="1"/>
          </p:cNvSpPr>
          <p:nvPr>
            <p:ph type="title" idx="4294967295"/>
          </p:nvPr>
        </p:nvSpPr>
        <p:spPr>
          <a:xfrm>
            <a:off x="335613" y="254134"/>
            <a:ext cx="11859385" cy="589082"/>
          </a:xfrm>
        </p:spPr>
        <p:txBody>
          <a:bodyPr vert="horz" lIns="121944" tIns="60972" rIns="121944" bIns="60972" rtlCol="0" anchor="ctr">
            <a:noAutofit/>
          </a:bodyPr>
          <a:lstStyle/>
          <a:p>
            <a:r>
              <a:rPr lang="en-US" altLang="zh-CN" sz="3400" dirty="0" err="1">
                <a:latin typeface="微软雅黑" panose="020B0503020204020204" pitchFamily="34" charset="-122"/>
                <a:ea typeface="微软雅黑" panose="020B0503020204020204" pitchFamily="34" charset="-122"/>
              </a:rPr>
              <a:t>shared_ptr</a:t>
            </a:r>
            <a:r>
              <a:rPr lang="zh-CN" altLang="en-US" sz="3400" dirty="0">
                <a:latin typeface="微软雅黑" panose="020B0503020204020204" pitchFamily="34" charset="-122"/>
                <a:ea typeface="微软雅黑" panose="020B0503020204020204" pitchFamily="34" charset="-122"/>
              </a:rPr>
              <a:t>使用注意事项</a:t>
            </a:r>
          </a:p>
        </p:txBody>
      </p:sp>
      <p:sp>
        <p:nvSpPr>
          <p:cNvPr id="9" name="矩形 8"/>
          <p:cNvSpPr/>
          <p:nvPr/>
        </p:nvSpPr>
        <p:spPr>
          <a:xfrm>
            <a:off x="334689" y="981522"/>
            <a:ext cx="11620904" cy="2862322"/>
          </a:xfrm>
          <a:prstGeom prst="rect">
            <a:avLst/>
          </a:prstGeom>
        </p:spPr>
        <p:txBody>
          <a:bodyPr wrap="square">
            <a:spAutoFit/>
          </a:bodyPr>
          <a:lstStyle/>
          <a:p>
            <a:pPr marL="285750" indent="-285750">
              <a:lnSpc>
                <a:spcPct val="150000"/>
              </a:lnSpc>
              <a:buFont typeface="Wingdings" panose="05000000000000000000" pitchFamily="2" charset="2"/>
              <a:buChar char="ü"/>
            </a:pPr>
            <a:r>
              <a:rPr lang="zh-CN" altLang="en-US" dirty="0">
                <a:latin typeface="+mn-ea"/>
                <a:ea typeface="+mn-ea"/>
              </a:rPr>
              <a:t>不要与裸指针混用，避免产生内存重复释放等问题。</a:t>
            </a:r>
            <a:endParaRPr lang="en-US" altLang="zh-CN" dirty="0">
              <a:latin typeface="+mn-ea"/>
              <a:ea typeface="+mn-ea"/>
            </a:endParaRPr>
          </a:p>
          <a:p>
            <a:pPr marL="285750" indent="-285750">
              <a:lnSpc>
                <a:spcPct val="150000"/>
              </a:lnSpc>
              <a:buFont typeface="Wingdings" panose="05000000000000000000" pitchFamily="2" charset="2"/>
              <a:buChar char="ü"/>
            </a:pPr>
            <a:r>
              <a:rPr lang="zh-CN" altLang="en-US" dirty="0">
                <a:latin typeface="+mn-ea"/>
                <a:ea typeface="+mn-ea"/>
              </a:rPr>
              <a:t>不要保存</a:t>
            </a:r>
            <a:r>
              <a:rPr lang="en-US" altLang="zh-CN" dirty="0" err="1">
                <a:latin typeface="+mn-ea"/>
                <a:ea typeface="+mn-ea"/>
              </a:rPr>
              <a:t>shared_ptr.get</a:t>
            </a:r>
            <a:r>
              <a:rPr lang="en-US" altLang="zh-CN" dirty="0">
                <a:latin typeface="+mn-ea"/>
                <a:ea typeface="+mn-ea"/>
              </a:rPr>
              <a:t>()</a:t>
            </a:r>
            <a:r>
              <a:rPr lang="zh-CN" altLang="en-US" dirty="0">
                <a:latin typeface="+mn-ea"/>
                <a:ea typeface="+mn-ea"/>
              </a:rPr>
              <a:t>的返回值，避免野指针等问题。</a:t>
            </a:r>
          </a:p>
          <a:p>
            <a:pPr marL="285750" indent="-285750">
              <a:lnSpc>
                <a:spcPct val="150000"/>
              </a:lnSpc>
              <a:buFont typeface="Wingdings" panose="05000000000000000000" pitchFamily="2" charset="2"/>
              <a:buChar char="ü"/>
            </a:pPr>
            <a:r>
              <a:rPr lang="zh-CN" altLang="en-US" dirty="0">
                <a:latin typeface="+mn-ea"/>
                <a:ea typeface="+mn-ea"/>
              </a:rPr>
              <a:t>不要</a:t>
            </a:r>
            <a:r>
              <a:rPr lang="en-US" altLang="zh-CN" dirty="0">
                <a:latin typeface="+mn-ea"/>
                <a:ea typeface="+mn-ea"/>
              </a:rPr>
              <a:t>delete </a:t>
            </a:r>
            <a:r>
              <a:rPr lang="en-US" altLang="zh-CN" dirty="0" err="1">
                <a:latin typeface="+mn-ea"/>
                <a:ea typeface="+mn-ea"/>
              </a:rPr>
              <a:t>shared_ptr.get</a:t>
            </a:r>
            <a:r>
              <a:rPr lang="en-US" altLang="zh-CN" dirty="0">
                <a:latin typeface="+mn-ea"/>
                <a:ea typeface="+mn-ea"/>
              </a:rPr>
              <a:t>()</a:t>
            </a:r>
            <a:r>
              <a:rPr lang="zh-CN" altLang="en-US" dirty="0">
                <a:latin typeface="+mn-ea"/>
                <a:ea typeface="+mn-ea"/>
              </a:rPr>
              <a:t>的返回值，避免产生内存重复释放问题。</a:t>
            </a:r>
            <a:endParaRPr lang="en-US" altLang="zh-CN" dirty="0">
              <a:latin typeface="+mn-ea"/>
              <a:ea typeface="+mn-ea"/>
            </a:endParaRPr>
          </a:p>
          <a:p>
            <a:pPr marL="285750" indent="-285750">
              <a:lnSpc>
                <a:spcPct val="150000"/>
              </a:lnSpc>
              <a:buFont typeface="Wingdings" panose="05000000000000000000" pitchFamily="2" charset="2"/>
              <a:buChar char="ü"/>
            </a:pPr>
            <a:r>
              <a:rPr lang="zh-CN" altLang="en-US" dirty="0">
                <a:latin typeface="+mn-ea"/>
                <a:ea typeface="+mn-ea"/>
              </a:rPr>
              <a:t>不要在多线程下对多线程共享的</a:t>
            </a:r>
            <a:r>
              <a:rPr lang="en-US" altLang="zh-CN" dirty="0" err="1">
                <a:latin typeface="+mn-ea"/>
                <a:ea typeface="+mn-ea"/>
              </a:rPr>
              <a:t>shared_ptr</a:t>
            </a:r>
            <a:r>
              <a:rPr lang="zh-CN" altLang="en-US" dirty="0">
                <a:latin typeface="+mn-ea"/>
                <a:ea typeface="+mn-ea"/>
              </a:rPr>
              <a:t>进行重新赋值操作（包括</a:t>
            </a:r>
            <a:r>
              <a:rPr lang="en-US" altLang="zh-CN" dirty="0">
                <a:latin typeface="+mn-ea"/>
                <a:ea typeface="+mn-ea"/>
              </a:rPr>
              <a:t>reset</a:t>
            </a:r>
            <a:r>
              <a:rPr lang="zh-CN" altLang="en-US" dirty="0">
                <a:latin typeface="+mn-ea"/>
                <a:ea typeface="+mn-ea"/>
              </a:rPr>
              <a:t>、</a:t>
            </a:r>
            <a:r>
              <a:rPr lang="en-US" altLang="zh-CN" dirty="0">
                <a:latin typeface="+mn-ea"/>
                <a:ea typeface="+mn-ea"/>
              </a:rPr>
              <a:t>release</a:t>
            </a:r>
            <a:r>
              <a:rPr lang="zh-CN" altLang="en-US" dirty="0">
                <a:latin typeface="+mn-ea"/>
                <a:ea typeface="+mn-ea"/>
              </a:rPr>
              <a:t>），避免多线程下出现竞争问题，除非加锁。</a:t>
            </a:r>
            <a:endParaRPr lang="en-US" altLang="zh-CN" dirty="0">
              <a:latin typeface="+mn-ea"/>
              <a:ea typeface="+mn-ea"/>
            </a:endParaRPr>
          </a:p>
          <a:p>
            <a:pPr marL="285750" indent="-285750">
              <a:lnSpc>
                <a:spcPct val="150000"/>
              </a:lnSpc>
              <a:buFont typeface="Wingdings" panose="05000000000000000000" pitchFamily="2" charset="2"/>
              <a:buChar char="ü"/>
            </a:pPr>
            <a:r>
              <a:rPr lang="zh-CN" altLang="en-US" dirty="0">
                <a:latin typeface="+mn-ea"/>
                <a:ea typeface="+mn-ea"/>
              </a:rPr>
              <a:t>避免形成指针循环引用。</a:t>
            </a:r>
            <a:endParaRPr lang="en-US" altLang="zh-CN" dirty="0">
              <a:latin typeface="+mn-ea"/>
              <a:ea typeface="+mn-ea"/>
            </a:endParaRPr>
          </a:p>
          <a:p>
            <a:endParaRPr lang="zh-CN" altLang="en-US" dirty="0">
              <a:latin typeface="+mn-ea"/>
              <a:ea typeface="+mn-ea"/>
            </a:endParaRPr>
          </a:p>
        </p:txBody>
      </p:sp>
      <p:sp>
        <p:nvSpPr>
          <p:cNvPr id="5" name="矩形 4"/>
          <p:cNvSpPr/>
          <p:nvPr/>
        </p:nvSpPr>
        <p:spPr>
          <a:xfrm>
            <a:off x="408955" y="3672212"/>
            <a:ext cx="3361151" cy="2596993"/>
          </a:xfrm>
          <a:prstGeom prst="rect">
            <a:avLst/>
          </a:prstGeom>
          <a:solidFill>
            <a:srgbClr val="FFE0A3"/>
          </a:solidFill>
        </p:spPr>
        <p:txBody>
          <a:bodyPr wrap="square">
            <a:spAutoFit/>
          </a:bodyPr>
          <a:lstStyle/>
          <a:p>
            <a:r>
              <a:rPr lang="en-GB" altLang="zh-CN" sz="1600" b="1" dirty="0">
                <a:latin typeface="微软雅黑" panose="020B0503020204020204" pitchFamily="34" charset="-122"/>
                <a:ea typeface="微软雅黑" panose="020B0503020204020204" pitchFamily="34" charset="-122"/>
                <a:cs typeface="Courier New" panose="02070309020205020404" pitchFamily="49" charset="0"/>
              </a:rPr>
              <a:t>1.</a:t>
            </a:r>
            <a:r>
              <a:rPr lang="zh-CN" altLang="en-US" sz="1600" b="1" dirty="0">
                <a:latin typeface="微软雅黑" panose="020B0503020204020204" pitchFamily="34" charset="-122"/>
                <a:ea typeface="微软雅黑" panose="020B0503020204020204" pitchFamily="34" charset="-122"/>
              </a:rPr>
              <a:t>与裸指针混用</a:t>
            </a:r>
            <a:endParaRPr lang="en-GB" altLang="zh-CN" sz="1600" b="1" dirty="0">
              <a:latin typeface="微软雅黑" panose="020B0503020204020204" pitchFamily="34" charset="-122"/>
              <a:ea typeface="微软雅黑" panose="020B0503020204020204" pitchFamily="34" charset="-122"/>
              <a:cs typeface="Courier New" panose="02070309020205020404" pitchFamily="49" charset="0"/>
            </a:endParaRPr>
          </a:p>
          <a:p>
            <a:r>
              <a:rPr lang="en-GB" altLang="zh-CN" sz="1334" dirty="0" err="1">
                <a:latin typeface="Courier New" panose="02070309020205020404" pitchFamily="49" charset="0"/>
                <a:cs typeface="Courier New" panose="02070309020205020404" pitchFamily="49" charset="0"/>
              </a:rPr>
              <a:t>int</a:t>
            </a:r>
            <a:r>
              <a:rPr lang="en-GB" altLang="zh-CN" sz="1334" dirty="0">
                <a:latin typeface="Courier New" panose="02070309020205020404" pitchFamily="49" charset="0"/>
                <a:cs typeface="Courier New" panose="02070309020205020404" pitchFamily="49" charset="0"/>
              </a:rPr>
              <a:t> *x(new </a:t>
            </a:r>
            <a:r>
              <a:rPr lang="en-GB" altLang="zh-CN" sz="1334" dirty="0" err="1">
                <a:latin typeface="Courier New" panose="02070309020205020404" pitchFamily="49" charset="0"/>
                <a:cs typeface="Courier New" panose="02070309020205020404" pitchFamily="49" charset="0"/>
              </a:rPr>
              <a:t>int</a:t>
            </a:r>
            <a:r>
              <a:rPr lang="en-GB" altLang="zh-CN" sz="1334" dirty="0">
                <a:latin typeface="Courier New" panose="02070309020205020404" pitchFamily="49" charset="0"/>
                <a:cs typeface="Courier New" panose="02070309020205020404" pitchFamily="49" charset="0"/>
              </a:rPr>
              <a:t>());</a:t>
            </a:r>
          </a:p>
          <a:p>
            <a:endParaRPr lang="en-GB" altLang="zh-CN" sz="1334" dirty="0">
              <a:latin typeface="Courier New" panose="02070309020205020404" pitchFamily="49" charset="0"/>
              <a:cs typeface="Courier New" panose="02070309020205020404" pitchFamily="49" charset="0"/>
            </a:endParaRPr>
          </a:p>
          <a:p>
            <a:r>
              <a:rPr lang="en-GB" altLang="zh-CN" sz="1334" dirty="0">
                <a:latin typeface="Courier New" panose="02070309020205020404" pitchFamily="49" charset="0"/>
                <a:cs typeface="Courier New" panose="02070309020205020404" pitchFamily="49" charset="0"/>
              </a:rPr>
              <a:t>{</a:t>
            </a:r>
          </a:p>
          <a:p>
            <a:r>
              <a:rPr lang="en-US" altLang="zh-CN" sz="1334" dirty="0">
                <a:latin typeface="Courier New" panose="02070309020205020404" pitchFamily="49" charset="0"/>
                <a:cs typeface="Courier New" panose="02070309020205020404" pitchFamily="49" charset="0"/>
              </a:rPr>
              <a:t>  shared</a:t>
            </a:r>
            <a:r>
              <a:rPr lang="en-GB" altLang="zh-CN" sz="1334" dirty="0">
                <a:latin typeface="Courier New" panose="02070309020205020404" pitchFamily="49" charset="0"/>
                <a:cs typeface="Courier New" panose="02070309020205020404" pitchFamily="49" charset="0"/>
              </a:rPr>
              <a:t>_</a:t>
            </a:r>
            <a:r>
              <a:rPr lang="en-GB" altLang="zh-CN" sz="1334" dirty="0" err="1">
                <a:latin typeface="Courier New" panose="02070309020205020404" pitchFamily="49" charset="0"/>
                <a:cs typeface="Courier New" panose="02070309020205020404" pitchFamily="49" charset="0"/>
              </a:rPr>
              <a:t>ptr</a:t>
            </a:r>
            <a:r>
              <a:rPr lang="en-GB" altLang="zh-CN" sz="1334" dirty="0">
                <a:latin typeface="Courier New" panose="02070309020205020404" pitchFamily="49" charset="0"/>
                <a:cs typeface="Courier New" panose="02070309020205020404" pitchFamily="49" charset="0"/>
              </a:rPr>
              <a:t>&lt;</a:t>
            </a:r>
            <a:r>
              <a:rPr lang="en-GB" altLang="zh-CN" sz="1334" dirty="0" err="1">
                <a:latin typeface="Courier New" panose="02070309020205020404" pitchFamily="49" charset="0"/>
                <a:cs typeface="Courier New" panose="02070309020205020404" pitchFamily="49" charset="0"/>
              </a:rPr>
              <a:t>int</a:t>
            </a:r>
            <a:r>
              <a:rPr lang="en-GB" altLang="zh-CN" sz="1334" dirty="0">
                <a:latin typeface="Courier New" panose="02070309020205020404" pitchFamily="49" charset="0"/>
                <a:cs typeface="Courier New" panose="02070309020205020404" pitchFamily="49" charset="0"/>
              </a:rPr>
              <a:t>&gt; </a:t>
            </a:r>
            <a:r>
              <a:rPr lang="en-GB" altLang="zh-CN" sz="1334" dirty="0" err="1">
                <a:latin typeface="Courier New" panose="02070309020205020404" pitchFamily="49" charset="0"/>
                <a:cs typeface="Courier New" panose="02070309020205020404" pitchFamily="49" charset="0"/>
              </a:rPr>
              <a:t>sp</a:t>
            </a:r>
            <a:r>
              <a:rPr lang="en-GB" altLang="zh-CN" sz="1334" dirty="0">
                <a:latin typeface="Courier New" panose="02070309020205020404" pitchFamily="49" charset="0"/>
                <a:cs typeface="Courier New" panose="02070309020205020404" pitchFamily="49" charset="0"/>
              </a:rPr>
              <a:t>(x);</a:t>
            </a:r>
          </a:p>
          <a:p>
            <a:r>
              <a:rPr lang="en-GB" altLang="zh-CN" sz="1334" dirty="0">
                <a:latin typeface="Courier New" panose="02070309020205020404" pitchFamily="49" charset="0"/>
                <a:cs typeface="Courier New" panose="02070309020205020404" pitchFamily="49" charset="0"/>
              </a:rPr>
              <a:t>}</a:t>
            </a:r>
          </a:p>
          <a:p>
            <a:endParaRPr lang="en-GB" altLang="zh-CN" sz="1334" dirty="0">
              <a:latin typeface="Courier New" panose="02070309020205020404" pitchFamily="49" charset="0"/>
              <a:cs typeface="Courier New" panose="02070309020205020404" pitchFamily="49" charset="0"/>
            </a:endParaRPr>
          </a:p>
          <a:p>
            <a:r>
              <a:rPr lang="en-GB" altLang="zh-CN" sz="1334" dirty="0">
                <a:latin typeface="Courier New" panose="02070309020205020404" pitchFamily="49" charset="0"/>
                <a:cs typeface="Courier New" panose="02070309020205020404" pitchFamily="49" charset="0"/>
              </a:rPr>
              <a:t>//</a:t>
            </a:r>
            <a:r>
              <a:rPr lang="en-US" altLang="zh-CN" sz="1334" dirty="0">
                <a:latin typeface="Courier New" panose="02070309020205020404" pitchFamily="49" charset="0"/>
                <a:cs typeface="Courier New" panose="02070309020205020404" pitchFamily="49" charset="0"/>
              </a:rPr>
              <a:t>Use After Free</a:t>
            </a:r>
            <a:endParaRPr lang="en-GB" altLang="zh-CN" sz="1334" dirty="0">
              <a:latin typeface="Courier New" panose="02070309020205020404" pitchFamily="49" charset="0"/>
              <a:cs typeface="Courier New" panose="02070309020205020404" pitchFamily="49" charset="0"/>
            </a:endParaRPr>
          </a:p>
          <a:p>
            <a:r>
              <a:rPr lang="en-GB" altLang="zh-CN" sz="1334" dirty="0">
                <a:latin typeface="Courier New" panose="02070309020205020404" pitchFamily="49" charset="0"/>
                <a:cs typeface="Courier New" panose="02070309020205020404" pitchFamily="49" charset="0"/>
              </a:rPr>
              <a:t>*x = 4;</a:t>
            </a:r>
          </a:p>
          <a:p>
            <a:endParaRPr lang="en-GB" altLang="zh-CN" sz="1334" dirty="0">
              <a:latin typeface="Courier New" panose="02070309020205020404" pitchFamily="49" charset="0"/>
              <a:cs typeface="Courier New" panose="02070309020205020404" pitchFamily="49" charset="0"/>
            </a:endParaRPr>
          </a:p>
          <a:p>
            <a:r>
              <a:rPr lang="en-GB" altLang="zh-CN" sz="1334" dirty="0">
                <a:latin typeface="Courier New" panose="02070309020205020404" pitchFamily="49" charset="0"/>
                <a:cs typeface="Courier New" panose="02070309020205020404" pitchFamily="49" charset="0"/>
              </a:rPr>
              <a:t>//</a:t>
            </a:r>
            <a:r>
              <a:rPr lang="en-US" altLang="zh-CN" sz="1334" dirty="0">
                <a:latin typeface="Courier New" panose="02070309020205020404" pitchFamily="49" charset="0"/>
                <a:cs typeface="Courier New" panose="02070309020205020404" pitchFamily="49" charset="0"/>
              </a:rPr>
              <a:t>Double Free</a:t>
            </a:r>
            <a:endParaRPr lang="en-GB" altLang="zh-CN" sz="1334" dirty="0">
              <a:latin typeface="Courier New" panose="02070309020205020404" pitchFamily="49" charset="0"/>
              <a:cs typeface="Courier New" panose="02070309020205020404" pitchFamily="49" charset="0"/>
            </a:endParaRPr>
          </a:p>
          <a:p>
            <a:r>
              <a:rPr lang="en-GB" altLang="zh-CN" sz="1334" dirty="0">
                <a:latin typeface="Courier New" panose="02070309020205020404" pitchFamily="49" charset="0"/>
                <a:cs typeface="Courier New" panose="02070309020205020404" pitchFamily="49" charset="0"/>
              </a:rPr>
              <a:t>delete x;</a:t>
            </a:r>
          </a:p>
        </p:txBody>
      </p:sp>
      <p:sp>
        <p:nvSpPr>
          <p:cNvPr id="6" name="矩形 5"/>
          <p:cNvSpPr/>
          <p:nvPr/>
        </p:nvSpPr>
        <p:spPr>
          <a:xfrm>
            <a:off x="3937347" y="3672212"/>
            <a:ext cx="3649250" cy="2596993"/>
          </a:xfrm>
          <a:prstGeom prst="rect">
            <a:avLst/>
          </a:prstGeom>
          <a:solidFill>
            <a:srgbClr val="FFE0A3"/>
          </a:solidFill>
        </p:spPr>
        <p:txBody>
          <a:bodyPr wrap="square">
            <a:spAutoFit/>
          </a:bodyPr>
          <a:lstStyle/>
          <a:p>
            <a:r>
              <a:rPr lang="en-GB" altLang="zh-CN" sz="1600" b="1" dirty="0">
                <a:latin typeface="微软雅黑" panose="020B0503020204020204" pitchFamily="34" charset="-122"/>
                <a:ea typeface="微软雅黑" panose="020B0503020204020204" pitchFamily="34" charset="-122"/>
                <a:cs typeface="Courier New" panose="02070309020205020404" pitchFamily="49" charset="0"/>
              </a:rPr>
              <a:t>2.</a:t>
            </a:r>
            <a:r>
              <a:rPr lang="zh-CN" altLang="en-US" sz="1600" b="1" dirty="0">
                <a:latin typeface="微软雅黑" panose="020B0503020204020204" pitchFamily="34" charset="-122"/>
                <a:ea typeface="微软雅黑" panose="020B0503020204020204" pitchFamily="34" charset="-122"/>
              </a:rPr>
              <a:t>保存</a:t>
            </a:r>
            <a:r>
              <a:rPr lang="en-US" altLang="zh-CN" sz="1600" b="1" dirty="0" err="1">
                <a:latin typeface="微软雅黑" panose="020B0503020204020204" pitchFamily="34" charset="-122"/>
                <a:ea typeface="微软雅黑" panose="020B0503020204020204" pitchFamily="34" charset="-122"/>
              </a:rPr>
              <a:t>shared_ptr.get</a:t>
            </a:r>
            <a:r>
              <a:rPr lang="en-US" altLang="zh-CN" sz="1600" b="1" dirty="0">
                <a:latin typeface="微软雅黑" panose="020B0503020204020204" pitchFamily="34" charset="-122"/>
                <a:ea typeface="微软雅黑" panose="020B0503020204020204" pitchFamily="34" charset="-122"/>
              </a:rPr>
              <a:t>()</a:t>
            </a:r>
            <a:endParaRPr lang="en-GB" altLang="zh-CN" sz="1600" b="1" dirty="0">
              <a:latin typeface="微软雅黑" panose="020B0503020204020204" pitchFamily="34" charset="-122"/>
              <a:ea typeface="微软雅黑" panose="020B0503020204020204" pitchFamily="34" charset="-122"/>
              <a:cs typeface="Courier New" panose="02070309020205020404" pitchFamily="49" charset="0"/>
            </a:endParaRPr>
          </a:p>
          <a:p>
            <a:r>
              <a:rPr lang="en-GB" altLang="zh-CN" sz="1334" dirty="0" err="1">
                <a:latin typeface="Courier New" panose="02070309020205020404" pitchFamily="49" charset="0"/>
                <a:cs typeface="Courier New" panose="02070309020205020404" pitchFamily="49" charset="0"/>
              </a:rPr>
              <a:t>int</a:t>
            </a:r>
            <a:r>
              <a:rPr lang="en-GB" altLang="zh-CN" sz="1334" dirty="0">
                <a:latin typeface="Courier New" panose="02070309020205020404" pitchFamily="49" charset="0"/>
                <a:cs typeface="Courier New" panose="02070309020205020404" pitchFamily="49" charset="0"/>
              </a:rPr>
              <a:t> *p = </a:t>
            </a:r>
            <a:r>
              <a:rPr lang="en-GB" altLang="zh-CN" sz="1334" dirty="0" err="1">
                <a:latin typeface="Courier New" panose="02070309020205020404" pitchFamily="49" charset="0"/>
                <a:cs typeface="Courier New" panose="02070309020205020404" pitchFamily="49" charset="0"/>
              </a:rPr>
              <a:t>nullptr</a:t>
            </a:r>
            <a:r>
              <a:rPr lang="en-GB" altLang="zh-CN" sz="1334" dirty="0">
                <a:latin typeface="Courier New" panose="02070309020205020404" pitchFamily="49" charset="0"/>
                <a:cs typeface="Courier New" panose="02070309020205020404" pitchFamily="49" charset="0"/>
              </a:rPr>
              <a:t>;</a:t>
            </a:r>
          </a:p>
          <a:p>
            <a:r>
              <a:rPr lang="en-GB" altLang="zh-CN" sz="1334" dirty="0">
                <a:latin typeface="Courier New" panose="02070309020205020404" pitchFamily="49" charset="0"/>
                <a:cs typeface="Courier New" panose="02070309020205020404" pitchFamily="49" charset="0"/>
              </a:rPr>
              <a:t>{ </a:t>
            </a:r>
          </a:p>
          <a:p>
            <a:r>
              <a:rPr lang="en-GB" altLang="zh-CN" sz="1334" dirty="0">
                <a:latin typeface="Courier New" panose="02070309020205020404" pitchFamily="49" charset="0"/>
                <a:cs typeface="Courier New" panose="02070309020205020404" pitchFamily="49" charset="0"/>
              </a:rPr>
              <a:t>  </a:t>
            </a:r>
            <a:r>
              <a:rPr lang="en-GB" altLang="zh-CN" sz="1334" dirty="0" err="1">
                <a:latin typeface="Courier New" panose="02070309020205020404" pitchFamily="49" charset="0"/>
                <a:cs typeface="Courier New" panose="02070309020205020404" pitchFamily="49" charset="0"/>
              </a:rPr>
              <a:t>shared_ptr</a:t>
            </a:r>
            <a:r>
              <a:rPr lang="en-GB" altLang="zh-CN" sz="1334" dirty="0">
                <a:latin typeface="Courier New" panose="02070309020205020404" pitchFamily="49" charset="0"/>
                <a:cs typeface="Courier New" panose="02070309020205020404" pitchFamily="49" charset="0"/>
              </a:rPr>
              <a:t>&lt;</a:t>
            </a:r>
            <a:r>
              <a:rPr lang="en-GB" altLang="zh-CN" sz="1334" dirty="0" err="1">
                <a:latin typeface="Courier New" panose="02070309020205020404" pitchFamily="49" charset="0"/>
                <a:cs typeface="Courier New" panose="02070309020205020404" pitchFamily="49" charset="0"/>
              </a:rPr>
              <a:t>int</a:t>
            </a:r>
            <a:r>
              <a:rPr lang="en-GB" altLang="zh-CN" sz="1334" dirty="0">
                <a:latin typeface="Courier New" panose="02070309020205020404" pitchFamily="49" charset="0"/>
                <a:cs typeface="Courier New" panose="02070309020205020404" pitchFamily="49" charset="0"/>
              </a:rPr>
              <a:t>&gt; </a:t>
            </a:r>
            <a:r>
              <a:rPr lang="en-GB" altLang="zh-CN" sz="1334" dirty="0" err="1">
                <a:latin typeface="Courier New" panose="02070309020205020404" pitchFamily="49" charset="0"/>
                <a:cs typeface="Courier New" panose="02070309020205020404" pitchFamily="49" charset="0"/>
              </a:rPr>
              <a:t>sp</a:t>
            </a:r>
            <a:r>
              <a:rPr lang="en-GB" altLang="zh-CN" sz="1334" dirty="0">
                <a:latin typeface="Courier New" panose="02070309020205020404" pitchFamily="49" charset="0"/>
                <a:cs typeface="Courier New" panose="02070309020205020404" pitchFamily="49" charset="0"/>
              </a:rPr>
              <a:t>(new </a:t>
            </a:r>
            <a:r>
              <a:rPr lang="en-GB" altLang="zh-CN" sz="1334" dirty="0" err="1">
                <a:latin typeface="Courier New" panose="02070309020205020404" pitchFamily="49" charset="0"/>
                <a:cs typeface="Courier New" panose="02070309020205020404" pitchFamily="49" charset="0"/>
              </a:rPr>
              <a:t>int</a:t>
            </a:r>
            <a:r>
              <a:rPr lang="en-GB" altLang="zh-CN" sz="1334" dirty="0">
                <a:latin typeface="Courier New" panose="02070309020205020404" pitchFamily="49" charset="0"/>
                <a:cs typeface="Courier New" panose="02070309020205020404" pitchFamily="49" charset="0"/>
              </a:rPr>
              <a:t>());</a:t>
            </a:r>
          </a:p>
          <a:p>
            <a:r>
              <a:rPr lang="en-GB" altLang="zh-CN" sz="1334" dirty="0">
                <a:latin typeface="Courier New" panose="02070309020205020404" pitchFamily="49" charset="0"/>
                <a:cs typeface="Courier New" panose="02070309020205020404" pitchFamily="49" charset="0"/>
              </a:rPr>
              <a:t>  p = </a:t>
            </a:r>
            <a:r>
              <a:rPr lang="en-GB" altLang="zh-CN" sz="1334" dirty="0" err="1">
                <a:latin typeface="Courier New" panose="02070309020205020404" pitchFamily="49" charset="0"/>
                <a:cs typeface="Courier New" panose="02070309020205020404" pitchFamily="49" charset="0"/>
              </a:rPr>
              <a:t>sp.get</a:t>
            </a:r>
            <a:r>
              <a:rPr lang="en-GB" altLang="zh-CN" sz="1334" dirty="0">
                <a:latin typeface="Courier New" panose="02070309020205020404" pitchFamily="49" charset="0"/>
                <a:cs typeface="Courier New" panose="02070309020205020404" pitchFamily="49" charset="0"/>
              </a:rPr>
              <a:t>();</a:t>
            </a:r>
          </a:p>
          <a:p>
            <a:r>
              <a:rPr lang="en-GB" altLang="zh-CN" sz="1334" dirty="0">
                <a:latin typeface="Courier New" panose="02070309020205020404" pitchFamily="49" charset="0"/>
                <a:cs typeface="Courier New" panose="02070309020205020404" pitchFamily="49" charset="0"/>
              </a:rPr>
              <a:t>}</a:t>
            </a:r>
          </a:p>
          <a:p>
            <a:endParaRPr lang="en-US" altLang="zh-CN" sz="1334" dirty="0">
              <a:latin typeface="Courier New" panose="02070309020205020404" pitchFamily="49" charset="0"/>
              <a:ea typeface="微软雅黑" panose="020B0503020204020204" pitchFamily="34" charset="-122"/>
              <a:cs typeface="Courier New" panose="02070309020205020404" pitchFamily="49" charset="0"/>
            </a:endParaRPr>
          </a:p>
          <a:p>
            <a:r>
              <a:rPr lang="en-US" altLang="zh-CN" sz="1334" dirty="0">
                <a:latin typeface="Courier New" panose="02070309020205020404" pitchFamily="49" charset="0"/>
                <a:ea typeface="微软雅黑" panose="020B0503020204020204" pitchFamily="34" charset="-122"/>
                <a:cs typeface="Courier New" panose="02070309020205020404" pitchFamily="49" charset="0"/>
              </a:rPr>
              <a:t>//Use After Free</a:t>
            </a:r>
          </a:p>
          <a:p>
            <a:r>
              <a:rPr lang="en-US" altLang="zh-CN" sz="1334" dirty="0" err="1">
                <a:latin typeface="Courier New" panose="02070309020205020404" pitchFamily="49" charset="0"/>
                <a:ea typeface="微软雅黑" panose="020B0503020204020204" pitchFamily="34" charset="-122"/>
                <a:cs typeface="Courier New" panose="02070309020205020404" pitchFamily="49" charset="0"/>
              </a:rPr>
              <a:t>cout</a:t>
            </a:r>
            <a:r>
              <a:rPr lang="en-US" altLang="zh-CN" sz="1334" dirty="0">
                <a:latin typeface="Courier New" panose="02070309020205020404" pitchFamily="49" charset="0"/>
                <a:ea typeface="微软雅黑" panose="020B0503020204020204" pitchFamily="34" charset="-122"/>
                <a:cs typeface="Courier New" panose="02070309020205020404" pitchFamily="49" charset="0"/>
              </a:rPr>
              <a:t> &lt;&lt; *p;</a:t>
            </a:r>
          </a:p>
          <a:p>
            <a:endParaRPr lang="en-US" altLang="zh-CN" sz="1334" dirty="0">
              <a:latin typeface="Courier New" panose="02070309020205020404" pitchFamily="49" charset="0"/>
              <a:ea typeface="微软雅黑" panose="020B0503020204020204" pitchFamily="34" charset="-122"/>
              <a:cs typeface="Courier New" panose="02070309020205020404" pitchFamily="49" charset="0"/>
            </a:endParaRPr>
          </a:p>
          <a:p>
            <a:endParaRPr lang="en-US" altLang="zh-CN" sz="1334" dirty="0">
              <a:latin typeface="Courier New" panose="02070309020205020404" pitchFamily="49" charset="0"/>
              <a:ea typeface="微软雅黑" panose="020B0503020204020204" pitchFamily="34" charset="-122"/>
              <a:cs typeface="Courier New" panose="02070309020205020404" pitchFamily="49" charset="0"/>
            </a:endParaRPr>
          </a:p>
          <a:p>
            <a:endParaRPr lang="en-GB" altLang="zh-CN" sz="1334" dirty="0">
              <a:latin typeface="Courier New" panose="02070309020205020404" pitchFamily="49" charset="0"/>
              <a:cs typeface="Courier New" panose="02070309020205020404" pitchFamily="49" charset="0"/>
            </a:endParaRPr>
          </a:p>
        </p:txBody>
      </p:sp>
      <p:sp>
        <p:nvSpPr>
          <p:cNvPr id="7" name="矩形 6"/>
          <p:cNvSpPr/>
          <p:nvPr/>
        </p:nvSpPr>
        <p:spPr>
          <a:xfrm>
            <a:off x="7753838" y="3672212"/>
            <a:ext cx="3648324" cy="2637902"/>
          </a:xfrm>
          <a:prstGeom prst="rect">
            <a:avLst/>
          </a:prstGeom>
          <a:solidFill>
            <a:srgbClr val="FFE0A3"/>
          </a:solidFill>
        </p:spPr>
        <p:txBody>
          <a:bodyPr wrap="square">
            <a:spAutoFit/>
          </a:bodyPr>
          <a:lstStyle/>
          <a:p>
            <a:r>
              <a:rPr lang="en-GB" altLang="zh-CN" sz="1600" b="1" dirty="0">
                <a:latin typeface="微软雅黑" panose="020B0503020204020204" pitchFamily="34" charset="-122"/>
                <a:ea typeface="微软雅黑" panose="020B0503020204020204" pitchFamily="34" charset="-122"/>
                <a:cs typeface="Courier New" panose="02070309020205020404" pitchFamily="49" charset="0"/>
              </a:rPr>
              <a:t>3. </a:t>
            </a:r>
            <a:r>
              <a:rPr lang="en-US" altLang="zh-CN" sz="1600" b="1" dirty="0">
                <a:latin typeface="微软雅黑" panose="020B0503020204020204" pitchFamily="34" charset="-122"/>
                <a:ea typeface="微软雅黑" panose="020B0503020204020204" pitchFamily="34" charset="-122"/>
                <a:cs typeface="Courier New" panose="02070309020205020404" pitchFamily="49" charset="0"/>
              </a:rPr>
              <a:t>d</a:t>
            </a:r>
            <a:r>
              <a:rPr lang="en-GB" altLang="zh-CN" sz="1600" b="1" dirty="0" err="1">
                <a:latin typeface="微软雅黑" panose="020B0503020204020204" pitchFamily="34" charset="-122"/>
                <a:ea typeface="微软雅黑" panose="020B0503020204020204" pitchFamily="34" charset="-122"/>
                <a:cs typeface="Courier New" panose="02070309020205020404" pitchFamily="49" charset="0"/>
              </a:rPr>
              <a:t>elete</a:t>
            </a:r>
            <a:r>
              <a:rPr lang="en-GB" altLang="zh-CN" sz="1600" b="1" dirty="0">
                <a:latin typeface="微软雅黑" panose="020B0503020204020204" pitchFamily="34" charset="-122"/>
                <a:ea typeface="微软雅黑" panose="020B0503020204020204" pitchFamily="34" charset="-122"/>
                <a:cs typeface="Courier New" panose="02070309020205020404" pitchFamily="49" charset="0"/>
              </a:rPr>
              <a:t> </a:t>
            </a:r>
            <a:r>
              <a:rPr lang="en-US" altLang="zh-CN" sz="1600" b="1" dirty="0" err="1">
                <a:latin typeface="微软雅黑" panose="020B0503020204020204" pitchFamily="34" charset="-122"/>
                <a:ea typeface="微软雅黑" panose="020B0503020204020204" pitchFamily="34" charset="-122"/>
                <a:cs typeface="Courier New" panose="02070309020205020404" pitchFamily="49" charset="0"/>
              </a:rPr>
              <a:t>shared_ptr.get</a:t>
            </a:r>
            <a:r>
              <a:rPr lang="zh-CN" altLang="en-US" sz="1600" b="1" dirty="0">
                <a:latin typeface="微软雅黑" panose="020B0503020204020204" pitchFamily="34" charset="-122"/>
                <a:ea typeface="微软雅黑" panose="020B0503020204020204" pitchFamily="34" charset="-122"/>
                <a:cs typeface="Courier New" panose="02070309020205020404" pitchFamily="49" charset="0"/>
              </a:rPr>
              <a:t>返回值</a:t>
            </a:r>
            <a:endParaRPr lang="en-GB" altLang="zh-CN" sz="1600" b="1" dirty="0">
              <a:latin typeface="微软雅黑" panose="020B0503020204020204" pitchFamily="34" charset="-122"/>
              <a:ea typeface="微软雅黑" panose="020B0503020204020204" pitchFamily="34" charset="-122"/>
              <a:cs typeface="Courier New" panose="02070309020205020404" pitchFamily="49" charset="0"/>
            </a:endParaRPr>
          </a:p>
          <a:p>
            <a:r>
              <a:rPr lang="en-GB" altLang="zh-CN" sz="1334" dirty="0" err="1">
                <a:latin typeface="Courier New" panose="02070309020205020404" pitchFamily="49" charset="0"/>
                <a:cs typeface="Courier New" panose="02070309020205020404" pitchFamily="49" charset="0"/>
              </a:rPr>
              <a:t>shared_ptr</a:t>
            </a:r>
            <a:r>
              <a:rPr lang="en-GB" altLang="zh-CN" sz="1334" dirty="0">
                <a:latin typeface="Courier New" panose="02070309020205020404" pitchFamily="49" charset="0"/>
                <a:cs typeface="Courier New" panose="02070309020205020404" pitchFamily="49" charset="0"/>
              </a:rPr>
              <a:t>&lt;</a:t>
            </a:r>
            <a:r>
              <a:rPr lang="en-GB" altLang="zh-CN" sz="1334" dirty="0" err="1">
                <a:latin typeface="Courier New" panose="02070309020205020404" pitchFamily="49" charset="0"/>
                <a:cs typeface="Courier New" panose="02070309020205020404" pitchFamily="49" charset="0"/>
              </a:rPr>
              <a:t>int</a:t>
            </a:r>
            <a:r>
              <a:rPr lang="en-GB" altLang="zh-CN" sz="1334" dirty="0">
                <a:latin typeface="Courier New" panose="02070309020205020404" pitchFamily="49" charset="0"/>
                <a:cs typeface="Courier New" panose="02070309020205020404" pitchFamily="49" charset="0"/>
              </a:rPr>
              <a:t>&gt; </a:t>
            </a:r>
            <a:r>
              <a:rPr lang="en-GB" altLang="zh-CN" sz="1334" dirty="0" err="1">
                <a:latin typeface="Courier New" panose="02070309020205020404" pitchFamily="49" charset="0"/>
                <a:cs typeface="Courier New" panose="02070309020205020404" pitchFamily="49" charset="0"/>
              </a:rPr>
              <a:t>sp</a:t>
            </a:r>
            <a:r>
              <a:rPr lang="en-GB" altLang="zh-CN" sz="1334" dirty="0">
                <a:latin typeface="Courier New" panose="02070309020205020404" pitchFamily="49" charset="0"/>
                <a:cs typeface="Courier New" panose="02070309020205020404" pitchFamily="49" charset="0"/>
              </a:rPr>
              <a:t>(new </a:t>
            </a:r>
            <a:r>
              <a:rPr lang="en-GB" altLang="zh-CN" sz="1334" dirty="0" err="1">
                <a:latin typeface="Courier New" panose="02070309020205020404" pitchFamily="49" charset="0"/>
                <a:cs typeface="Courier New" panose="02070309020205020404" pitchFamily="49" charset="0"/>
              </a:rPr>
              <a:t>int</a:t>
            </a:r>
            <a:r>
              <a:rPr lang="en-GB" altLang="zh-CN" sz="1334" dirty="0">
                <a:latin typeface="Courier New" panose="02070309020205020404" pitchFamily="49" charset="0"/>
                <a:cs typeface="Courier New" panose="02070309020205020404" pitchFamily="49" charset="0"/>
              </a:rPr>
              <a:t>());</a:t>
            </a:r>
          </a:p>
          <a:p>
            <a:endParaRPr lang="en-GB" altLang="zh-CN" sz="1334" dirty="0">
              <a:latin typeface="Courier New" panose="02070309020205020404" pitchFamily="49" charset="0"/>
              <a:cs typeface="Courier New" panose="02070309020205020404" pitchFamily="49" charset="0"/>
            </a:endParaRPr>
          </a:p>
          <a:p>
            <a:r>
              <a:rPr lang="en-US" altLang="zh-CN" sz="1334" dirty="0">
                <a:latin typeface="Courier New" panose="02070309020205020404" pitchFamily="49" charset="0"/>
                <a:ea typeface="微软雅黑" panose="020B0503020204020204" pitchFamily="34" charset="-122"/>
                <a:cs typeface="Courier New" panose="02070309020205020404" pitchFamily="49" charset="0"/>
              </a:rPr>
              <a:t>delete </a:t>
            </a:r>
            <a:r>
              <a:rPr lang="en-US" altLang="zh-CN" sz="1334" dirty="0" err="1">
                <a:latin typeface="Courier New" panose="02070309020205020404" pitchFamily="49" charset="0"/>
                <a:ea typeface="微软雅黑" panose="020B0503020204020204" pitchFamily="34" charset="-122"/>
                <a:cs typeface="Courier New" panose="02070309020205020404" pitchFamily="49" charset="0"/>
              </a:rPr>
              <a:t>sp</a:t>
            </a:r>
            <a:r>
              <a:rPr lang="en-GB" altLang="zh-CN" sz="1334" dirty="0">
                <a:latin typeface="Courier New" panose="02070309020205020404" pitchFamily="49" charset="0"/>
                <a:cs typeface="Courier New" panose="02070309020205020404" pitchFamily="49" charset="0"/>
              </a:rPr>
              <a:t>.get()</a:t>
            </a:r>
          </a:p>
          <a:p>
            <a:endParaRPr lang="en-GB" altLang="zh-CN" sz="1334" dirty="0">
              <a:latin typeface="Courier New" panose="02070309020205020404" pitchFamily="49" charset="0"/>
              <a:ea typeface="微软雅黑" panose="020B0503020204020204" pitchFamily="34" charset="-122"/>
              <a:cs typeface="Courier New" panose="02070309020205020404" pitchFamily="49" charset="0"/>
            </a:endParaRPr>
          </a:p>
          <a:p>
            <a:r>
              <a:rPr lang="en-GB" altLang="zh-CN" sz="1334" dirty="0">
                <a:latin typeface="Courier New" panose="02070309020205020404" pitchFamily="49" charset="0"/>
                <a:ea typeface="微软雅黑" panose="020B0503020204020204" pitchFamily="34" charset="-122"/>
                <a:cs typeface="Courier New" panose="02070309020205020404" pitchFamily="49" charset="0"/>
              </a:rPr>
              <a:t>//</a:t>
            </a:r>
            <a:r>
              <a:rPr lang="en-US" altLang="zh-CN" sz="1334" dirty="0" err="1">
                <a:latin typeface="Courier New" panose="02070309020205020404" pitchFamily="49" charset="0"/>
                <a:ea typeface="微软雅黑" panose="020B0503020204020204" pitchFamily="34" charset="-122"/>
                <a:cs typeface="Courier New" panose="02070309020205020404" pitchFamily="49" charset="0"/>
              </a:rPr>
              <a:t>sp</a:t>
            </a:r>
            <a:r>
              <a:rPr lang="zh-CN" altLang="en-US" sz="1334" dirty="0">
                <a:latin typeface="Courier New" panose="02070309020205020404" pitchFamily="49" charset="0"/>
                <a:ea typeface="微软雅黑" panose="020B0503020204020204" pitchFamily="34" charset="-122"/>
                <a:cs typeface="Courier New" panose="02070309020205020404" pitchFamily="49" charset="0"/>
              </a:rPr>
              <a:t>析构时，</a:t>
            </a:r>
            <a:r>
              <a:rPr lang="en-US" altLang="zh-CN" sz="1334" dirty="0">
                <a:latin typeface="Courier New" panose="02070309020205020404" pitchFamily="49" charset="0"/>
                <a:ea typeface="微软雅黑" panose="020B0503020204020204" pitchFamily="34" charset="-122"/>
                <a:cs typeface="Courier New" panose="02070309020205020404" pitchFamily="49" charset="0"/>
              </a:rPr>
              <a:t>Double Free</a:t>
            </a:r>
          </a:p>
          <a:p>
            <a:endParaRPr lang="en-US" altLang="zh-CN" sz="1334" dirty="0">
              <a:latin typeface="Courier New" panose="02070309020205020404" pitchFamily="49" charset="0"/>
              <a:ea typeface="微软雅黑" panose="020B0503020204020204" pitchFamily="34" charset="-122"/>
              <a:cs typeface="Courier New" panose="02070309020205020404" pitchFamily="49" charset="0"/>
            </a:endParaRPr>
          </a:p>
          <a:p>
            <a:endParaRPr lang="en-US" altLang="zh-CN" sz="1334" dirty="0">
              <a:latin typeface="Courier New" panose="02070309020205020404" pitchFamily="49" charset="0"/>
              <a:ea typeface="微软雅黑" panose="020B0503020204020204" pitchFamily="34" charset="-122"/>
              <a:cs typeface="Courier New" panose="02070309020205020404" pitchFamily="49" charset="0"/>
            </a:endParaRPr>
          </a:p>
          <a:p>
            <a:endParaRPr lang="en-US" altLang="zh-CN" sz="1334" dirty="0">
              <a:latin typeface="Courier New" panose="02070309020205020404" pitchFamily="49" charset="0"/>
              <a:ea typeface="微软雅黑" panose="020B0503020204020204" pitchFamily="34" charset="-122"/>
              <a:cs typeface="Courier New" panose="02070309020205020404" pitchFamily="49" charset="0"/>
            </a:endParaRPr>
          </a:p>
          <a:p>
            <a:endParaRPr lang="en-US" altLang="zh-CN" sz="1334" dirty="0">
              <a:latin typeface="Courier New" panose="02070309020205020404" pitchFamily="49" charset="0"/>
              <a:ea typeface="微软雅黑" panose="020B0503020204020204" pitchFamily="34" charset="-122"/>
              <a:cs typeface="Courier New" panose="02070309020205020404" pitchFamily="49" charset="0"/>
            </a:endParaRPr>
          </a:p>
          <a:p>
            <a:endParaRPr lang="en-US" altLang="zh-CN" sz="1334" dirty="0">
              <a:latin typeface="Courier New" panose="02070309020205020404" pitchFamily="49" charset="0"/>
              <a:ea typeface="微软雅黑" panose="020B0503020204020204" pitchFamily="34" charset="-122"/>
              <a:cs typeface="Courier New" panose="02070309020205020404" pitchFamily="49" charset="0"/>
            </a:endParaRPr>
          </a:p>
          <a:p>
            <a:pPr lvl="0"/>
            <a:endParaRPr lang="zh-CN" altLang="zh-CN" sz="1600" dirty="0">
              <a:latin typeface="Courier New" panose="02070309020205020404" pitchFamily="49" charset="0"/>
              <a:ea typeface="微软雅黑" panose="020B0503020204020204" pitchFamily="34" charset="-122"/>
              <a:cs typeface="Courier New" panose="02070309020205020404" pitchFamily="49" charset="0"/>
            </a:endParaRPr>
          </a:p>
        </p:txBody>
      </p:sp>
      <p:cxnSp>
        <p:nvCxnSpPr>
          <p:cNvPr id="3" name="曲线连接符 2"/>
          <p:cNvCxnSpPr/>
          <p:nvPr/>
        </p:nvCxnSpPr>
        <p:spPr bwMode="auto">
          <a:xfrm>
            <a:off x="1271984" y="3632298"/>
            <a:ext cx="1056362" cy="384181"/>
          </a:xfrm>
          <a:prstGeom prst="curvedConnector3">
            <a:avLst/>
          </a:prstGeom>
          <a:noFill/>
          <a:ln w="9525" cap="flat" cmpd="sng" algn="ctr">
            <a:noFill/>
            <a:prstDash val="solid"/>
            <a:round/>
            <a:headEnd type="none" w="med" len="med"/>
            <a:tailEnd type="none" w="med" len="med"/>
          </a:ln>
          <a:effectLst/>
        </p:spPr>
      </p:cxnSp>
    </p:spTree>
    <p:extLst>
      <p:ext uri="{BB962C8B-B14F-4D97-AF65-F5344CB8AC3E}">
        <p14:creationId xmlns:p14="http://schemas.microsoft.com/office/powerpoint/2010/main" val="232273141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54"/>
          <p:cNvSpPr>
            <a:spLocks noGrp="1" noChangeArrowheads="1"/>
          </p:cNvSpPr>
          <p:nvPr>
            <p:ph type="title" idx="4294967295"/>
          </p:nvPr>
        </p:nvSpPr>
        <p:spPr>
          <a:xfrm>
            <a:off x="335613" y="254134"/>
            <a:ext cx="11859385" cy="589082"/>
          </a:xfrm>
        </p:spPr>
        <p:txBody>
          <a:bodyPr vert="horz" lIns="121944" tIns="60972" rIns="121944" bIns="60972" rtlCol="0" anchor="ctr">
            <a:noAutofit/>
          </a:bodyPr>
          <a:lstStyle/>
          <a:p>
            <a:r>
              <a:rPr lang="en-US" altLang="zh-CN" sz="3400" dirty="0" err="1">
                <a:latin typeface="微软雅黑" panose="020B0503020204020204" pitchFamily="34" charset="-122"/>
                <a:ea typeface="微软雅黑" panose="020B0503020204020204" pitchFamily="34" charset="-122"/>
              </a:rPr>
              <a:t>weak_ptr</a:t>
            </a:r>
            <a:r>
              <a:rPr lang="zh-CN" altLang="en-US" sz="3400" dirty="0">
                <a:latin typeface="微软雅黑" panose="020B0503020204020204" pitchFamily="34" charset="-122"/>
                <a:ea typeface="微软雅黑" panose="020B0503020204020204" pitchFamily="34" charset="-122"/>
              </a:rPr>
              <a:t>注意事项</a:t>
            </a:r>
          </a:p>
        </p:txBody>
      </p:sp>
      <p:sp>
        <p:nvSpPr>
          <p:cNvPr id="9" name="矩形 8"/>
          <p:cNvSpPr/>
          <p:nvPr/>
        </p:nvSpPr>
        <p:spPr>
          <a:xfrm>
            <a:off x="334690" y="981522"/>
            <a:ext cx="11620904" cy="1754326"/>
          </a:xfrm>
          <a:prstGeom prst="rect">
            <a:avLst/>
          </a:prstGeom>
        </p:spPr>
        <p:txBody>
          <a:bodyPr wrap="square">
            <a:spAutoFit/>
          </a:bodyPr>
          <a:lstStyle/>
          <a:p>
            <a:pPr marL="285750" indent="-285750">
              <a:lnSpc>
                <a:spcPct val="150000"/>
              </a:lnSpc>
              <a:buFont typeface="Wingdings" panose="05000000000000000000" pitchFamily="2" charset="2"/>
              <a:buChar char="ü"/>
            </a:pPr>
            <a:r>
              <a:rPr lang="zh-CN" altLang="en-US" dirty="0">
                <a:latin typeface="+mn-ea"/>
                <a:ea typeface="+mn-ea"/>
              </a:rPr>
              <a:t>必须</a:t>
            </a:r>
            <a:r>
              <a:rPr lang="zh-CN" altLang="zh-CN" dirty="0">
                <a:latin typeface="+mn-ea"/>
                <a:ea typeface="+mn-ea"/>
              </a:rPr>
              <a:t>将 weak_ptr 中的存储指针</a:t>
            </a:r>
            <a:r>
              <a:rPr lang="zh-CN" altLang="en-US" dirty="0">
                <a:latin typeface="+mn-ea"/>
                <a:ea typeface="+mn-ea"/>
              </a:rPr>
              <a:t>转为</a:t>
            </a:r>
            <a:r>
              <a:rPr lang="zh-CN" altLang="zh-CN" dirty="0">
                <a:latin typeface="+mn-ea"/>
                <a:ea typeface="+mn-ea"/>
              </a:rPr>
              <a:t>shared_ptr</a:t>
            </a:r>
            <a:r>
              <a:rPr lang="zh-CN" altLang="en-US" dirty="0">
                <a:latin typeface="+mn-ea"/>
                <a:ea typeface="+mn-ea"/>
              </a:rPr>
              <a:t>才进行访问，即需要调用</a:t>
            </a:r>
            <a:r>
              <a:rPr lang="en-US" altLang="zh-CN" dirty="0">
                <a:latin typeface="+mn-ea"/>
                <a:ea typeface="+mn-ea"/>
              </a:rPr>
              <a:t>lock</a:t>
            </a:r>
            <a:r>
              <a:rPr lang="zh-CN" altLang="en-US" dirty="0">
                <a:latin typeface="+mn-ea"/>
                <a:ea typeface="+mn-ea"/>
              </a:rPr>
              <a:t>函数</a:t>
            </a:r>
            <a:r>
              <a:rPr lang="zh-CN" altLang="zh-CN" dirty="0">
                <a:latin typeface="+mn-ea"/>
                <a:ea typeface="+mn-ea"/>
              </a:rPr>
              <a:t>。</a:t>
            </a:r>
            <a:endParaRPr lang="en-US" altLang="zh-CN" dirty="0">
              <a:latin typeface="+mn-ea"/>
              <a:ea typeface="+mn-ea"/>
            </a:endParaRPr>
          </a:p>
          <a:p>
            <a:pPr marL="285750" indent="-285750">
              <a:lnSpc>
                <a:spcPct val="150000"/>
              </a:lnSpc>
              <a:buFont typeface="Wingdings" panose="05000000000000000000" pitchFamily="2" charset="2"/>
              <a:buChar char="ü"/>
            </a:pPr>
            <a:r>
              <a:rPr lang="zh-CN" altLang="en-US" dirty="0">
                <a:latin typeface="+mn-ea"/>
                <a:ea typeface="+mn-ea"/>
              </a:rPr>
              <a:t>多线程情况下，</a:t>
            </a:r>
            <a:r>
              <a:rPr lang="en-US" altLang="zh-CN" dirty="0">
                <a:latin typeface="+mn-ea"/>
                <a:ea typeface="+mn-ea"/>
              </a:rPr>
              <a:t>expired</a:t>
            </a:r>
            <a:r>
              <a:rPr lang="zh-CN" altLang="en-US" dirty="0">
                <a:latin typeface="+mn-ea"/>
                <a:ea typeface="+mn-ea"/>
              </a:rPr>
              <a:t>和</a:t>
            </a:r>
            <a:r>
              <a:rPr lang="en-US" altLang="zh-CN" dirty="0" err="1">
                <a:latin typeface="+mn-ea"/>
                <a:ea typeface="+mn-ea"/>
              </a:rPr>
              <a:t>use_count</a:t>
            </a:r>
            <a:r>
              <a:rPr lang="zh-CN" altLang="en-US" dirty="0">
                <a:latin typeface="+mn-ea"/>
                <a:ea typeface="+mn-ea"/>
              </a:rPr>
              <a:t>的返回值并不可靠，有可能刚调用完这些函数，被管理对象就释放了。</a:t>
            </a:r>
            <a:endParaRPr lang="en-US" altLang="zh-CN" dirty="0">
              <a:latin typeface="+mn-ea"/>
              <a:ea typeface="+mn-ea"/>
            </a:endParaRPr>
          </a:p>
          <a:p>
            <a:pPr marL="285750" indent="-285750">
              <a:lnSpc>
                <a:spcPct val="150000"/>
              </a:lnSpc>
              <a:buFont typeface="Wingdings" panose="05000000000000000000" pitchFamily="2" charset="2"/>
              <a:buChar char="ü"/>
            </a:pPr>
            <a:r>
              <a:rPr lang="zh-CN" altLang="en-US" dirty="0">
                <a:latin typeface="+mn-ea"/>
                <a:ea typeface="+mn-ea"/>
              </a:rPr>
              <a:t>一般在产生循环引用时和</a:t>
            </a:r>
            <a:r>
              <a:rPr lang="en-US" altLang="zh-CN" dirty="0" err="1">
                <a:latin typeface="+mn-ea"/>
                <a:ea typeface="+mn-ea"/>
              </a:rPr>
              <a:t>shared_ptr</a:t>
            </a:r>
            <a:r>
              <a:rPr lang="zh-CN" altLang="en-US" dirty="0">
                <a:latin typeface="+mn-ea"/>
                <a:ea typeface="+mn-ea"/>
              </a:rPr>
              <a:t>配合使用，避免内存泄漏。</a:t>
            </a:r>
            <a:endParaRPr lang="en-US" altLang="zh-CN" dirty="0">
              <a:latin typeface="+mn-ea"/>
              <a:ea typeface="+mn-ea"/>
            </a:endParaRPr>
          </a:p>
          <a:p>
            <a:pPr marL="285750" indent="-285750">
              <a:lnSpc>
                <a:spcPct val="150000"/>
              </a:lnSpc>
              <a:buFont typeface="Wingdings" panose="05000000000000000000" pitchFamily="2" charset="2"/>
              <a:buChar char="ü"/>
            </a:pPr>
            <a:r>
              <a:rPr lang="zh-CN" altLang="en-US" dirty="0">
                <a:latin typeface="+mn-ea"/>
                <a:ea typeface="+mn-ea"/>
              </a:rPr>
              <a:t>不要在多线程下对多线程共享的</a:t>
            </a:r>
            <a:r>
              <a:rPr lang="en-US" altLang="zh-CN" dirty="0" err="1">
                <a:latin typeface="+mn-ea"/>
                <a:ea typeface="+mn-ea"/>
              </a:rPr>
              <a:t>weak_ptr</a:t>
            </a:r>
            <a:r>
              <a:rPr lang="zh-CN" altLang="en-US" dirty="0">
                <a:latin typeface="+mn-ea"/>
                <a:ea typeface="+mn-ea"/>
              </a:rPr>
              <a:t>进行重新赋值操作，避免多线程下出现竞争问题，除非加锁。</a:t>
            </a:r>
            <a:endParaRPr lang="zh-CN" altLang="zh-CN" dirty="0">
              <a:latin typeface="+mn-ea"/>
              <a:ea typeface="+mn-ea"/>
            </a:endParaRPr>
          </a:p>
        </p:txBody>
      </p:sp>
      <p:sp>
        <p:nvSpPr>
          <p:cNvPr id="4" name="矩形 3"/>
          <p:cNvSpPr/>
          <p:nvPr/>
        </p:nvSpPr>
        <p:spPr>
          <a:xfrm>
            <a:off x="480963" y="3213770"/>
            <a:ext cx="9795355" cy="2308324"/>
          </a:xfrm>
          <a:prstGeom prst="rect">
            <a:avLst/>
          </a:prstGeom>
          <a:solidFill>
            <a:srgbClr val="FFE0A3"/>
          </a:solidFill>
        </p:spPr>
        <p:txBody>
          <a:bodyPr wrap="square">
            <a:spAutoFit/>
          </a:bodyPr>
          <a:lstStyle/>
          <a:p>
            <a:r>
              <a:rPr lang="en-GB" altLang="zh-CN" sz="1600" b="1" dirty="0">
                <a:latin typeface="微软雅黑" panose="020B0503020204020204" pitchFamily="34" charset="-122"/>
                <a:ea typeface="微软雅黑" panose="020B0503020204020204" pitchFamily="34" charset="-122"/>
                <a:cs typeface="Courier New" panose="02070309020205020404" pitchFamily="49" charset="0"/>
              </a:rPr>
              <a:t>1. </a:t>
            </a:r>
            <a:r>
              <a:rPr lang="zh-CN" altLang="en-US" sz="1600" b="1" dirty="0">
                <a:latin typeface="微软雅黑" panose="020B0503020204020204" pitchFamily="34" charset="-122"/>
                <a:ea typeface="微软雅黑" panose="020B0503020204020204" pitchFamily="34" charset="-122"/>
              </a:rPr>
              <a:t>多线程情况下</a:t>
            </a:r>
            <a:r>
              <a:rPr lang="en-US" altLang="zh-CN" sz="1600" b="1" dirty="0">
                <a:latin typeface="微软雅黑" panose="020B0503020204020204" pitchFamily="34" charset="-122"/>
                <a:ea typeface="微软雅黑" panose="020B0503020204020204" pitchFamily="34" charset="-122"/>
              </a:rPr>
              <a:t>expired</a:t>
            </a:r>
            <a:r>
              <a:rPr lang="zh-CN" altLang="en-US" sz="1600" b="1" dirty="0">
                <a:latin typeface="微软雅黑" panose="020B0503020204020204" pitchFamily="34" charset="-122"/>
                <a:ea typeface="微软雅黑" panose="020B0503020204020204" pitchFamily="34" charset="-122"/>
              </a:rPr>
              <a:t>的值不可信，建议总是直接使用</a:t>
            </a:r>
            <a:r>
              <a:rPr lang="en-US" altLang="zh-CN" sz="1600" b="1" dirty="0">
                <a:latin typeface="微软雅黑" panose="020B0503020204020204" pitchFamily="34" charset="-122"/>
                <a:ea typeface="微软雅黑" panose="020B0503020204020204" pitchFamily="34" charset="-122"/>
              </a:rPr>
              <a:t>lock</a:t>
            </a:r>
            <a:r>
              <a:rPr lang="zh-CN" altLang="en-US" sz="1600" b="1" dirty="0">
                <a:latin typeface="微软雅黑" panose="020B0503020204020204" pitchFamily="34" charset="-122"/>
                <a:ea typeface="微软雅黑" panose="020B0503020204020204" pitchFamily="34" charset="-122"/>
              </a:rPr>
              <a:t>函数</a:t>
            </a:r>
            <a:endParaRPr lang="en-GB" altLang="zh-CN" sz="1600" b="1" dirty="0">
              <a:latin typeface="微软雅黑" panose="020B0503020204020204" pitchFamily="34" charset="-122"/>
              <a:ea typeface="微软雅黑" panose="020B0503020204020204" pitchFamily="34" charset="-122"/>
              <a:cs typeface="Courier New" panose="02070309020205020404" pitchFamily="49" charset="0"/>
            </a:endParaRPr>
          </a:p>
          <a:p>
            <a:r>
              <a:rPr lang="en-GB" altLang="zh-CN" sz="1600" dirty="0">
                <a:latin typeface="Courier New" panose="02070309020205020404" pitchFamily="49" charset="0"/>
                <a:cs typeface="Courier New" panose="02070309020205020404" pitchFamily="49" charset="0"/>
              </a:rPr>
              <a:t>void </a:t>
            </a:r>
            <a:r>
              <a:rPr lang="en-GB" altLang="zh-CN" sz="1600" dirty="0" err="1">
                <a:latin typeface="Courier New" panose="02070309020205020404" pitchFamily="49" charset="0"/>
                <a:cs typeface="Courier New" panose="02070309020205020404" pitchFamily="49" charset="0"/>
              </a:rPr>
              <a:t>Func</a:t>
            </a:r>
            <a:r>
              <a:rPr lang="en-GB" altLang="zh-CN" sz="1600" dirty="0">
                <a:latin typeface="Courier New" panose="02070309020205020404" pitchFamily="49" charset="0"/>
                <a:cs typeface="Courier New" panose="02070309020205020404" pitchFamily="49" charset="0"/>
              </a:rPr>
              <a:t>(</a:t>
            </a:r>
            <a:r>
              <a:rPr lang="en-GB" altLang="zh-CN" sz="1600" dirty="0" err="1">
                <a:latin typeface="Courier New" panose="02070309020205020404" pitchFamily="49" charset="0"/>
                <a:cs typeface="Courier New" panose="02070309020205020404" pitchFamily="49" charset="0"/>
              </a:rPr>
              <a:t>weak_ptr</a:t>
            </a:r>
            <a:r>
              <a:rPr lang="en-GB" altLang="zh-CN" sz="1600" dirty="0">
                <a:latin typeface="Courier New" panose="02070309020205020404" pitchFamily="49" charset="0"/>
                <a:cs typeface="Courier New" panose="02070309020205020404" pitchFamily="49" charset="0"/>
              </a:rPr>
              <a:t>&lt;string&gt; &amp;</a:t>
            </a:r>
            <a:r>
              <a:rPr lang="en-GB" altLang="zh-CN" sz="1600" dirty="0" err="1">
                <a:latin typeface="Courier New" panose="02070309020205020404" pitchFamily="49" charset="0"/>
                <a:cs typeface="Courier New" panose="02070309020205020404" pitchFamily="49" charset="0"/>
              </a:rPr>
              <a:t>wp</a:t>
            </a:r>
            <a:r>
              <a:rPr lang="en-GB" altLang="zh-CN" sz="1600" dirty="0">
                <a:latin typeface="Courier New" panose="02070309020205020404" pitchFamily="49" charset="0"/>
                <a:cs typeface="Courier New" panose="02070309020205020404" pitchFamily="49" charset="0"/>
              </a:rPr>
              <a:t>)</a:t>
            </a:r>
          </a:p>
          <a:p>
            <a:r>
              <a:rPr lang="en-GB" altLang="zh-CN" sz="1600" dirty="0">
                <a:latin typeface="Courier New" panose="02070309020205020404" pitchFamily="49" charset="0"/>
                <a:cs typeface="Courier New" panose="02070309020205020404" pitchFamily="49" charset="0"/>
              </a:rPr>
              <a:t>{</a:t>
            </a:r>
          </a:p>
          <a:p>
            <a:r>
              <a:rPr lang="en-GB" altLang="zh-CN" sz="1600" dirty="0">
                <a:latin typeface="Courier New" panose="02070309020205020404" pitchFamily="49" charset="0"/>
                <a:cs typeface="Courier New" panose="02070309020205020404" pitchFamily="49" charset="0"/>
              </a:rPr>
              <a:t>    if(!</a:t>
            </a:r>
            <a:r>
              <a:rPr lang="en-GB" altLang="zh-CN" sz="1600" dirty="0" err="1">
                <a:latin typeface="Courier New" panose="02070309020205020404" pitchFamily="49" charset="0"/>
                <a:cs typeface="Courier New" panose="02070309020205020404" pitchFamily="49" charset="0"/>
              </a:rPr>
              <a:t>wp.expired</a:t>
            </a:r>
            <a:r>
              <a:rPr lang="en-GB" altLang="zh-CN" sz="1600" dirty="0">
                <a:latin typeface="Courier New" panose="02070309020205020404" pitchFamily="49" charset="0"/>
                <a:cs typeface="Courier New" panose="02070309020205020404" pitchFamily="49" charset="0"/>
              </a:rPr>
              <a:t>()) {        </a:t>
            </a:r>
          </a:p>
          <a:p>
            <a:r>
              <a:rPr lang="en-GB" altLang="zh-CN" sz="1600" dirty="0">
                <a:latin typeface="Courier New" panose="02070309020205020404" pitchFamily="49" charset="0"/>
                <a:cs typeface="Courier New" panose="02070309020205020404" pitchFamily="49" charset="0"/>
              </a:rPr>
              <a:t>        //</a:t>
            </a:r>
            <a:r>
              <a:rPr lang="zh-CN" altLang="en-US" sz="1600" dirty="0">
                <a:latin typeface="Courier New" panose="02070309020205020404" pitchFamily="49" charset="0"/>
                <a:cs typeface="Courier New" panose="02070309020205020404" pitchFamily="49" charset="0"/>
              </a:rPr>
              <a:t>多线程下可能存在</a:t>
            </a:r>
            <a:r>
              <a:rPr lang="en-GB" altLang="zh-CN" sz="1600" dirty="0">
                <a:latin typeface="Courier New" panose="02070309020205020404" pitchFamily="49" charset="0"/>
                <a:cs typeface="Courier New" panose="02070309020205020404" pitchFamily="49" charset="0"/>
              </a:rPr>
              <a:t>expired()</a:t>
            </a:r>
            <a:r>
              <a:rPr lang="zh-CN" altLang="en-US" sz="1600" dirty="0">
                <a:latin typeface="Courier New" panose="02070309020205020404" pitchFamily="49" charset="0"/>
                <a:cs typeface="Courier New" panose="02070309020205020404" pitchFamily="49" charset="0"/>
              </a:rPr>
              <a:t>返回</a:t>
            </a:r>
            <a:r>
              <a:rPr lang="en-GB" altLang="zh-CN" sz="1600" dirty="0">
                <a:latin typeface="Courier New" panose="02070309020205020404" pitchFamily="49" charset="0"/>
                <a:cs typeface="Courier New" panose="02070309020205020404" pitchFamily="49" charset="0"/>
              </a:rPr>
              <a:t>false</a:t>
            </a:r>
            <a:r>
              <a:rPr lang="zh-CN" altLang="en-GB" sz="1600" dirty="0">
                <a:latin typeface="Courier New" panose="02070309020205020404" pitchFamily="49" charset="0"/>
                <a:cs typeface="Courier New" panose="02070309020205020404" pitchFamily="49" charset="0"/>
              </a:rPr>
              <a:t>，</a:t>
            </a:r>
            <a:r>
              <a:rPr lang="zh-CN" altLang="en-US" sz="1600" dirty="0">
                <a:latin typeface="Courier New" panose="02070309020205020404" pitchFamily="49" charset="0"/>
                <a:cs typeface="Courier New" panose="02070309020205020404" pitchFamily="49" charset="0"/>
              </a:rPr>
              <a:t>但</a:t>
            </a:r>
            <a:r>
              <a:rPr lang="en-GB" altLang="zh-CN" sz="1600" dirty="0">
                <a:latin typeface="Courier New" panose="02070309020205020404" pitchFamily="49" charset="0"/>
                <a:cs typeface="Courier New" panose="02070309020205020404" pitchFamily="49" charset="0"/>
              </a:rPr>
              <a:t>lock()</a:t>
            </a:r>
            <a:r>
              <a:rPr lang="zh-CN" altLang="en-US" sz="1600" dirty="0">
                <a:latin typeface="Courier New" panose="02070309020205020404" pitchFamily="49" charset="0"/>
                <a:cs typeface="Courier New" panose="02070309020205020404" pitchFamily="49" charset="0"/>
              </a:rPr>
              <a:t>失败的情况</a:t>
            </a:r>
          </a:p>
          <a:p>
            <a:r>
              <a:rPr lang="zh-CN" altLang="en-US" sz="1600" dirty="0">
                <a:latin typeface="Courier New" panose="02070309020205020404" pitchFamily="49" charset="0"/>
                <a:cs typeface="Courier New" panose="02070309020205020404" pitchFamily="49" charset="0"/>
              </a:rPr>
              <a:t>        </a:t>
            </a:r>
            <a:r>
              <a:rPr lang="en-GB" altLang="zh-CN" sz="1600" dirty="0" err="1">
                <a:latin typeface="Courier New" panose="02070309020205020404" pitchFamily="49" charset="0"/>
                <a:cs typeface="Courier New" panose="02070309020205020404" pitchFamily="49" charset="0"/>
              </a:rPr>
              <a:t>shared_ptr</a:t>
            </a:r>
            <a:r>
              <a:rPr lang="en-GB" altLang="zh-CN" sz="1600" dirty="0">
                <a:latin typeface="Courier New" panose="02070309020205020404" pitchFamily="49" charset="0"/>
                <a:cs typeface="Courier New" panose="02070309020205020404" pitchFamily="49" charset="0"/>
              </a:rPr>
              <a:t>&lt;string&gt;  smptr1 = </a:t>
            </a:r>
            <a:r>
              <a:rPr lang="en-GB" altLang="zh-CN" sz="1600" dirty="0" err="1">
                <a:latin typeface="Courier New" panose="02070309020205020404" pitchFamily="49" charset="0"/>
                <a:cs typeface="Courier New" panose="02070309020205020404" pitchFamily="49" charset="0"/>
              </a:rPr>
              <a:t>wp.lock</a:t>
            </a:r>
            <a:r>
              <a:rPr lang="en-GB" altLang="zh-CN" sz="1600" dirty="0">
                <a:latin typeface="Courier New" panose="02070309020205020404" pitchFamily="49" charset="0"/>
                <a:cs typeface="Courier New" panose="02070309020205020404" pitchFamily="49" charset="0"/>
              </a:rPr>
              <a:t>();</a:t>
            </a:r>
          </a:p>
          <a:p>
            <a:r>
              <a:rPr lang="en-GB" altLang="zh-CN" sz="1600" dirty="0">
                <a:latin typeface="Courier New" panose="02070309020205020404" pitchFamily="49" charset="0"/>
                <a:cs typeface="Courier New" panose="02070309020205020404" pitchFamily="49" charset="0"/>
              </a:rPr>
              <a:t>        </a:t>
            </a:r>
            <a:r>
              <a:rPr lang="en-GB" altLang="zh-CN" sz="1600" dirty="0" err="1">
                <a:latin typeface="Courier New" panose="02070309020205020404" pitchFamily="49" charset="0"/>
                <a:cs typeface="Courier New" panose="02070309020205020404" pitchFamily="49" charset="0"/>
              </a:rPr>
              <a:t>cout</a:t>
            </a:r>
            <a:r>
              <a:rPr lang="en-GB" altLang="zh-CN" sz="1600" dirty="0">
                <a:latin typeface="Courier New" panose="02070309020205020404" pitchFamily="49" charset="0"/>
                <a:cs typeface="Courier New" panose="02070309020205020404" pitchFamily="49" charset="0"/>
              </a:rPr>
              <a:t> &lt;&lt; "   get </a:t>
            </a:r>
            <a:r>
              <a:rPr lang="en-GB" altLang="zh-CN" sz="1600" dirty="0" err="1">
                <a:latin typeface="Courier New" panose="02070309020205020404" pitchFamily="49" charset="0"/>
                <a:cs typeface="Courier New" panose="02070309020205020404" pitchFamily="49" charset="0"/>
              </a:rPr>
              <a:t>obj</a:t>
            </a:r>
            <a:r>
              <a:rPr lang="en-GB" altLang="zh-CN" sz="1600" dirty="0">
                <a:latin typeface="Courier New" panose="02070309020205020404" pitchFamily="49" charset="0"/>
                <a:cs typeface="Courier New" panose="02070309020205020404" pitchFamily="49" charset="0"/>
              </a:rPr>
              <a:t> value: " &lt;&lt; *smptr1;</a:t>
            </a:r>
          </a:p>
          <a:p>
            <a:r>
              <a:rPr lang="en-GB" altLang="zh-CN" sz="1600" dirty="0">
                <a:latin typeface="Courier New" panose="02070309020205020404" pitchFamily="49" charset="0"/>
                <a:cs typeface="Courier New" panose="02070309020205020404" pitchFamily="49" charset="0"/>
              </a:rPr>
              <a:t>    }</a:t>
            </a:r>
          </a:p>
          <a:p>
            <a:r>
              <a:rPr lang="en-GB" altLang="zh-CN" sz="16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99436117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4939" y="45418"/>
            <a:ext cx="10518034" cy="654124"/>
          </a:xfrm>
        </p:spPr>
        <p:txBody>
          <a:bodyPr>
            <a:normAutofit/>
          </a:bodyPr>
          <a:lstStyle/>
          <a:p>
            <a:r>
              <a:rPr lang="en-US" altLang="zh-CN" sz="3400" dirty="0">
                <a:latin typeface="微软雅黑" panose="020B0503020204020204" pitchFamily="34" charset="-122"/>
                <a:ea typeface="微软雅黑" panose="020B0503020204020204" pitchFamily="34" charset="-122"/>
              </a:rPr>
              <a:t>Lambda –</a:t>
            </a:r>
            <a:r>
              <a:rPr lang="zh-CN" altLang="en-US" sz="3400" dirty="0">
                <a:latin typeface="微软雅黑" panose="020B0503020204020204" pitchFamily="34" charset="-122"/>
                <a:ea typeface="微软雅黑" panose="020B0503020204020204" pitchFamily="34" charset="-122"/>
              </a:rPr>
              <a:t>语法介绍</a:t>
            </a:r>
            <a:r>
              <a:rPr lang="en-US" altLang="zh-CN" sz="3400" dirty="0">
                <a:latin typeface="微软雅黑" panose="020B0503020204020204" pitchFamily="34" charset="-122"/>
                <a:ea typeface="微软雅黑" panose="020B0503020204020204" pitchFamily="34" charset="-122"/>
              </a:rPr>
              <a:t> </a:t>
            </a:r>
            <a:endParaRPr lang="en-US" sz="3400" dirty="0">
              <a:latin typeface="微软雅黑" panose="020B0503020204020204" pitchFamily="34" charset="-122"/>
              <a:ea typeface="微软雅黑" panose="020B0503020204020204" pitchFamily="34" charset="-122"/>
            </a:endParaRPr>
          </a:p>
        </p:txBody>
      </p:sp>
      <p:sp>
        <p:nvSpPr>
          <p:cNvPr id="4" name="矩形 3"/>
          <p:cNvSpPr/>
          <p:nvPr/>
        </p:nvSpPr>
        <p:spPr>
          <a:xfrm>
            <a:off x="264939" y="1341562"/>
            <a:ext cx="11595816" cy="1754326"/>
          </a:xfrm>
          <a:prstGeom prst="rect">
            <a:avLst/>
          </a:prstGeom>
        </p:spPr>
        <p:txBody>
          <a:bodyPr wrap="square">
            <a:spAutoFit/>
          </a:bodyPr>
          <a:lstStyle/>
          <a:p>
            <a:r>
              <a:rPr lang="zh-CN" altLang="en-US" dirty="0">
                <a:solidFill>
                  <a:srgbClr val="0000FF"/>
                </a:solidFill>
                <a:latin typeface="宋体" panose="02010600030101010101" pitchFamily="2" charset="-122"/>
                <a:ea typeface="宋体" panose="02010600030101010101" pitchFamily="2" charset="-122"/>
              </a:rPr>
              <a:t>示例：</a:t>
            </a:r>
            <a:endParaRPr lang="en-US" altLang="zh-CN" dirty="0">
              <a:solidFill>
                <a:srgbClr val="0000FF"/>
              </a:solidFill>
              <a:latin typeface="宋体" panose="02010600030101010101" pitchFamily="2" charset="-122"/>
              <a:ea typeface="宋体" panose="02010600030101010101" pitchFamily="2" charset="-122"/>
            </a:endParaRPr>
          </a:p>
          <a:p>
            <a:r>
              <a:rPr lang="en-US" dirty="0">
                <a:solidFill>
                  <a:srgbClr val="0000FF"/>
                </a:solidFill>
                <a:latin typeface="宋体" panose="02010600030101010101" pitchFamily="2" charset="-122"/>
                <a:ea typeface="宋体" panose="02010600030101010101" pitchFamily="2" charset="-122"/>
              </a:rPr>
              <a:t>vector&lt;</a:t>
            </a:r>
            <a:r>
              <a:rPr lang="en-US" dirty="0" err="1">
                <a:solidFill>
                  <a:srgbClr val="0000FF"/>
                </a:solidFill>
                <a:latin typeface="宋体" panose="02010600030101010101" pitchFamily="2" charset="-122"/>
                <a:ea typeface="宋体" panose="02010600030101010101" pitchFamily="2" charset="-122"/>
              </a:rPr>
              <a:t>int</a:t>
            </a:r>
            <a:r>
              <a:rPr lang="en-US" dirty="0">
                <a:solidFill>
                  <a:srgbClr val="0000FF"/>
                </a:solidFill>
                <a:latin typeface="宋体" panose="02010600030101010101" pitchFamily="2" charset="-122"/>
                <a:ea typeface="宋体" panose="02010600030101010101" pitchFamily="2" charset="-122"/>
              </a:rPr>
              <a:t>&gt; iv{5, 4, 3, 2, 1};  </a:t>
            </a:r>
          </a:p>
          <a:p>
            <a:r>
              <a:rPr lang="en-US" dirty="0" err="1">
                <a:solidFill>
                  <a:srgbClr val="0000FF"/>
                </a:solidFill>
                <a:latin typeface="宋体" panose="02010600030101010101" pitchFamily="2" charset="-122"/>
                <a:ea typeface="宋体" panose="02010600030101010101" pitchFamily="2" charset="-122"/>
              </a:rPr>
              <a:t>int</a:t>
            </a:r>
            <a:r>
              <a:rPr lang="en-US" dirty="0">
                <a:solidFill>
                  <a:srgbClr val="0000FF"/>
                </a:solidFill>
                <a:latin typeface="宋体" panose="02010600030101010101" pitchFamily="2" charset="-122"/>
                <a:ea typeface="宋体" panose="02010600030101010101" pitchFamily="2" charset="-122"/>
              </a:rPr>
              <a:t> a = 2, b = 1;   </a:t>
            </a:r>
          </a:p>
          <a:p>
            <a:r>
              <a:rPr lang="en-US" dirty="0" err="1">
                <a:solidFill>
                  <a:srgbClr val="0000FF"/>
                </a:solidFill>
                <a:latin typeface="宋体" panose="02010600030101010101" pitchFamily="2" charset="-122"/>
                <a:ea typeface="宋体" panose="02010600030101010101" pitchFamily="2" charset="-122"/>
              </a:rPr>
              <a:t>for_each</a:t>
            </a:r>
            <a:r>
              <a:rPr lang="en-US" dirty="0">
                <a:solidFill>
                  <a:srgbClr val="0000FF"/>
                </a:solidFill>
                <a:latin typeface="宋体" panose="02010600030101010101" pitchFamily="2" charset="-122"/>
                <a:ea typeface="宋体" panose="02010600030101010101" pitchFamily="2" charset="-122"/>
              </a:rPr>
              <a:t>(</a:t>
            </a:r>
            <a:r>
              <a:rPr lang="en-US" dirty="0" err="1">
                <a:solidFill>
                  <a:srgbClr val="0000FF"/>
                </a:solidFill>
                <a:latin typeface="宋体" panose="02010600030101010101" pitchFamily="2" charset="-122"/>
                <a:ea typeface="宋体" panose="02010600030101010101" pitchFamily="2" charset="-122"/>
              </a:rPr>
              <a:t>iv.begin</a:t>
            </a:r>
            <a:r>
              <a:rPr lang="en-US" dirty="0">
                <a:solidFill>
                  <a:srgbClr val="0000FF"/>
                </a:solidFill>
                <a:latin typeface="宋体" panose="02010600030101010101" pitchFamily="2" charset="-122"/>
                <a:ea typeface="宋体" panose="02010600030101010101" pitchFamily="2" charset="-122"/>
              </a:rPr>
              <a:t>(), </a:t>
            </a:r>
            <a:r>
              <a:rPr lang="en-US" dirty="0" err="1">
                <a:solidFill>
                  <a:srgbClr val="0000FF"/>
                </a:solidFill>
                <a:latin typeface="宋体" panose="02010600030101010101" pitchFamily="2" charset="-122"/>
                <a:ea typeface="宋体" panose="02010600030101010101" pitchFamily="2" charset="-122"/>
              </a:rPr>
              <a:t>iv.end</a:t>
            </a:r>
            <a:r>
              <a:rPr lang="en-US" dirty="0">
                <a:solidFill>
                  <a:srgbClr val="0000FF"/>
                </a:solidFill>
                <a:latin typeface="宋体" panose="02010600030101010101" pitchFamily="2" charset="-122"/>
                <a:ea typeface="宋体" panose="02010600030101010101" pitchFamily="2" charset="-122"/>
              </a:rPr>
              <a:t>(), [b](</a:t>
            </a:r>
            <a:r>
              <a:rPr lang="en-US" dirty="0" err="1">
                <a:solidFill>
                  <a:srgbClr val="0000FF"/>
                </a:solidFill>
                <a:latin typeface="宋体" panose="02010600030101010101" pitchFamily="2" charset="-122"/>
                <a:ea typeface="宋体" panose="02010600030101010101" pitchFamily="2" charset="-122"/>
              </a:rPr>
              <a:t>int</a:t>
            </a:r>
            <a:r>
              <a:rPr lang="en-US" dirty="0">
                <a:solidFill>
                  <a:srgbClr val="0000FF"/>
                </a:solidFill>
                <a:latin typeface="宋体" panose="02010600030101010101" pitchFamily="2" charset="-122"/>
                <a:ea typeface="宋体" panose="02010600030101010101" pitchFamily="2" charset="-122"/>
              </a:rPr>
              <a:t> &amp;x) { </a:t>
            </a:r>
            <a:r>
              <a:rPr lang="en-US" dirty="0" err="1">
                <a:solidFill>
                  <a:srgbClr val="0000FF"/>
                </a:solidFill>
                <a:latin typeface="宋体" panose="02010600030101010101" pitchFamily="2" charset="-122"/>
                <a:ea typeface="宋体" panose="02010600030101010101" pitchFamily="2" charset="-122"/>
              </a:rPr>
              <a:t>cout</a:t>
            </a:r>
            <a:r>
              <a:rPr lang="en-US" dirty="0">
                <a:solidFill>
                  <a:srgbClr val="0000FF"/>
                </a:solidFill>
                <a:latin typeface="宋体" panose="02010600030101010101" pitchFamily="2" charset="-122"/>
                <a:ea typeface="宋体" panose="02010600030101010101" pitchFamily="2" charset="-122"/>
              </a:rPr>
              <a:t>&lt;&lt;(x + b)&lt;&lt;</a:t>
            </a:r>
            <a:r>
              <a:rPr lang="en-US" dirty="0" err="1">
                <a:solidFill>
                  <a:srgbClr val="0000FF"/>
                </a:solidFill>
                <a:latin typeface="宋体" panose="02010600030101010101" pitchFamily="2" charset="-122"/>
                <a:ea typeface="宋体" panose="02010600030101010101" pitchFamily="2" charset="-122"/>
              </a:rPr>
              <a:t>endl</a:t>
            </a:r>
            <a:r>
              <a:rPr lang="en-US" dirty="0">
                <a:solidFill>
                  <a:srgbClr val="0000FF"/>
                </a:solidFill>
                <a:latin typeface="宋体" panose="02010600030101010101" pitchFamily="2" charset="-122"/>
                <a:ea typeface="宋体" panose="02010600030101010101" pitchFamily="2" charset="-122"/>
              </a:rPr>
              <a:t>;} ); </a:t>
            </a:r>
          </a:p>
          <a:p>
            <a:r>
              <a:rPr lang="en-US" dirty="0" err="1">
                <a:solidFill>
                  <a:srgbClr val="0000FF"/>
                </a:solidFill>
                <a:latin typeface="宋体" panose="02010600030101010101" pitchFamily="2" charset="-122"/>
                <a:ea typeface="宋体" panose="02010600030101010101" pitchFamily="2" charset="-122"/>
              </a:rPr>
              <a:t>for_each</a:t>
            </a:r>
            <a:r>
              <a:rPr lang="en-US" dirty="0">
                <a:solidFill>
                  <a:srgbClr val="0000FF"/>
                </a:solidFill>
                <a:latin typeface="宋体" panose="02010600030101010101" pitchFamily="2" charset="-122"/>
                <a:ea typeface="宋体" panose="02010600030101010101" pitchFamily="2" charset="-122"/>
              </a:rPr>
              <a:t>(</a:t>
            </a:r>
            <a:r>
              <a:rPr lang="en-US" dirty="0" err="1">
                <a:solidFill>
                  <a:srgbClr val="0000FF"/>
                </a:solidFill>
                <a:latin typeface="宋体" panose="02010600030101010101" pitchFamily="2" charset="-122"/>
                <a:ea typeface="宋体" panose="02010600030101010101" pitchFamily="2" charset="-122"/>
              </a:rPr>
              <a:t>iv.begin</a:t>
            </a:r>
            <a:r>
              <a:rPr lang="en-US" dirty="0">
                <a:solidFill>
                  <a:srgbClr val="0000FF"/>
                </a:solidFill>
                <a:latin typeface="宋体" panose="02010600030101010101" pitchFamily="2" charset="-122"/>
                <a:ea typeface="宋体" panose="02010600030101010101" pitchFamily="2" charset="-122"/>
              </a:rPr>
              <a:t>(), </a:t>
            </a:r>
            <a:r>
              <a:rPr lang="en-US" dirty="0" err="1">
                <a:solidFill>
                  <a:srgbClr val="0000FF"/>
                </a:solidFill>
                <a:latin typeface="宋体" panose="02010600030101010101" pitchFamily="2" charset="-122"/>
                <a:ea typeface="宋体" panose="02010600030101010101" pitchFamily="2" charset="-122"/>
              </a:rPr>
              <a:t>iv.end</a:t>
            </a:r>
            <a:r>
              <a:rPr lang="en-US" dirty="0">
                <a:solidFill>
                  <a:srgbClr val="0000FF"/>
                </a:solidFill>
                <a:latin typeface="宋体" panose="02010600030101010101" pitchFamily="2" charset="-122"/>
                <a:ea typeface="宋体" panose="02010600030101010101" pitchFamily="2" charset="-122"/>
              </a:rPr>
              <a:t>(), [=](</a:t>
            </a:r>
            <a:r>
              <a:rPr lang="en-US" dirty="0" err="1">
                <a:solidFill>
                  <a:srgbClr val="0000FF"/>
                </a:solidFill>
                <a:latin typeface="宋体" panose="02010600030101010101" pitchFamily="2" charset="-122"/>
                <a:ea typeface="宋体" panose="02010600030101010101" pitchFamily="2" charset="-122"/>
              </a:rPr>
              <a:t>int</a:t>
            </a:r>
            <a:r>
              <a:rPr lang="en-US" dirty="0">
                <a:solidFill>
                  <a:srgbClr val="0000FF"/>
                </a:solidFill>
                <a:latin typeface="宋体" panose="02010600030101010101" pitchFamily="2" charset="-122"/>
                <a:ea typeface="宋体" panose="02010600030101010101" pitchFamily="2" charset="-122"/>
              </a:rPr>
              <a:t> &amp;x) -&gt;</a:t>
            </a:r>
            <a:r>
              <a:rPr lang="en-US" dirty="0" err="1">
                <a:solidFill>
                  <a:srgbClr val="0000FF"/>
                </a:solidFill>
                <a:latin typeface="宋体" panose="02010600030101010101" pitchFamily="2" charset="-122"/>
                <a:ea typeface="宋体" panose="02010600030101010101" pitchFamily="2" charset="-122"/>
              </a:rPr>
              <a:t>int</a:t>
            </a:r>
            <a:r>
              <a:rPr lang="en-US" dirty="0">
                <a:solidFill>
                  <a:srgbClr val="0000FF"/>
                </a:solidFill>
                <a:latin typeface="宋体" panose="02010600030101010101" pitchFamily="2" charset="-122"/>
                <a:ea typeface="宋体" panose="02010600030101010101" pitchFamily="2" charset="-122"/>
              </a:rPr>
              <a:t> { return x * (a + b);} );</a:t>
            </a:r>
          </a:p>
          <a:p>
            <a:r>
              <a:rPr lang="en-US" altLang="zh-CN" dirty="0" err="1">
                <a:solidFill>
                  <a:srgbClr val="0000FF"/>
                </a:solidFill>
                <a:latin typeface="宋体" panose="02010600030101010101" pitchFamily="2" charset="-122"/>
                <a:ea typeface="宋体" panose="02010600030101010101" pitchFamily="2" charset="-122"/>
              </a:rPr>
              <a:t>for_each</a:t>
            </a:r>
            <a:r>
              <a:rPr lang="en-US" altLang="zh-CN" dirty="0">
                <a:solidFill>
                  <a:srgbClr val="0000FF"/>
                </a:solidFill>
                <a:latin typeface="宋体" panose="02010600030101010101" pitchFamily="2" charset="-122"/>
                <a:ea typeface="宋体" panose="02010600030101010101" pitchFamily="2" charset="-122"/>
              </a:rPr>
              <a:t>(</a:t>
            </a:r>
            <a:r>
              <a:rPr lang="en-US" altLang="zh-CN" dirty="0" err="1">
                <a:solidFill>
                  <a:srgbClr val="0000FF"/>
                </a:solidFill>
                <a:latin typeface="宋体" panose="02010600030101010101" pitchFamily="2" charset="-122"/>
                <a:ea typeface="宋体" panose="02010600030101010101" pitchFamily="2" charset="-122"/>
              </a:rPr>
              <a:t>iv.begin</a:t>
            </a:r>
            <a:r>
              <a:rPr lang="en-US" altLang="zh-CN" dirty="0">
                <a:solidFill>
                  <a:srgbClr val="0000FF"/>
                </a:solidFill>
                <a:latin typeface="宋体" panose="02010600030101010101" pitchFamily="2" charset="-122"/>
                <a:ea typeface="宋体" panose="02010600030101010101" pitchFamily="2" charset="-122"/>
              </a:rPr>
              <a:t>(), </a:t>
            </a:r>
            <a:r>
              <a:rPr lang="en-US" altLang="zh-CN" dirty="0" err="1">
                <a:solidFill>
                  <a:srgbClr val="0000FF"/>
                </a:solidFill>
                <a:latin typeface="宋体" panose="02010600030101010101" pitchFamily="2" charset="-122"/>
                <a:ea typeface="宋体" panose="02010600030101010101" pitchFamily="2" charset="-122"/>
              </a:rPr>
              <a:t>iv.end</a:t>
            </a:r>
            <a:r>
              <a:rPr lang="en-US" altLang="zh-CN" dirty="0">
                <a:solidFill>
                  <a:srgbClr val="0000FF"/>
                </a:solidFill>
                <a:latin typeface="宋体" panose="02010600030101010101" pitchFamily="2" charset="-122"/>
                <a:ea typeface="宋体" panose="02010600030101010101" pitchFamily="2" charset="-122"/>
              </a:rPr>
              <a:t>(), [&amp;](</a:t>
            </a:r>
            <a:r>
              <a:rPr lang="en-US" altLang="zh-CN" dirty="0" err="1">
                <a:solidFill>
                  <a:srgbClr val="0000FF"/>
                </a:solidFill>
                <a:latin typeface="宋体" panose="02010600030101010101" pitchFamily="2" charset="-122"/>
                <a:ea typeface="宋体" panose="02010600030101010101" pitchFamily="2" charset="-122"/>
              </a:rPr>
              <a:t>int</a:t>
            </a:r>
            <a:r>
              <a:rPr lang="en-US" altLang="zh-CN" dirty="0">
                <a:solidFill>
                  <a:srgbClr val="0000FF"/>
                </a:solidFill>
                <a:latin typeface="宋体" panose="02010600030101010101" pitchFamily="2" charset="-122"/>
                <a:ea typeface="宋体" panose="02010600030101010101" pitchFamily="2" charset="-122"/>
              </a:rPr>
              <a:t> &amp;x) -&gt;</a:t>
            </a:r>
            <a:r>
              <a:rPr lang="en-US" altLang="zh-CN" dirty="0" err="1">
                <a:solidFill>
                  <a:srgbClr val="0000FF"/>
                </a:solidFill>
                <a:latin typeface="宋体" panose="02010600030101010101" pitchFamily="2" charset="-122"/>
                <a:ea typeface="宋体" panose="02010600030101010101" pitchFamily="2" charset="-122"/>
              </a:rPr>
              <a:t>int</a:t>
            </a:r>
            <a:r>
              <a:rPr lang="en-US" altLang="zh-CN" dirty="0">
                <a:solidFill>
                  <a:srgbClr val="0000FF"/>
                </a:solidFill>
                <a:latin typeface="宋体" panose="02010600030101010101" pitchFamily="2" charset="-122"/>
                <a:ea typeface="宋体" panose="02010600030101010101" pitchFamily="2" charset="-122"/>
              </a:rPr>
              <a:t> { return x * (a + b);} );</a:t>
            </a:r>
            <a:endParaRPr lang="en-US" dirty="0">
              <a:solidFill>
                <a:srgbClr val="0000FF"/>
              </a:solidFill>
              <a:latin typeface="+mn-ea"/>
            </a:endParaRPr>
          </a:p>
        </p:txBody>
      </p:sp>
      <p:sp>
        <p:nvSpPr>
          <p:cNvPr id="6" name="文本框 5"/>
          <p:cNvSpPr txBox="1"/>
          <p:nvPr/>
        </p:nvSpPr>
        <p:spPr>
          <a:xfrm>
            <a:off x="264939" y="541831"/>
            <a:ext cx="11935906" cy="923330"/>
          </a:xfrm>
          <a:prstGeom prst="rect">
            <a:avLst/>
          </a:prstGeom>
        </p:spPr>
        <p:txBody>
          <a:bodyPr wrap="square">
            <a:spAutoFit/>
          </a:bodyPr>
          <a:lstStyle>
            <a:defPPr>
              <a:defRPr lang="zh-CN"/>
            </a:defPPr>
            <a:lvl1pPr>
              <a:defRPr>
                <a:latin typeface="+mn-ea"/>
                <a:ea typeface="+mn-ea"/>
              </a:defRPr>
            </a:lvl1pPr>
          </a:lstStyle>
          <a:p>
            <a:pPr>
              <a:lnSpc>
                <a:spcPct val="150000"/>
              </a:lnSpc>
            </a:pPr>
            <a:r>
              <a:rPr lang="zh-CN" altLang="en-US" dirty="0"/>
              <a:t>  </a:t>
            </a:r>
            <a:r>
              <a:rPr lang="en-US" altLang="zh-CN" dirty="0"/>
              <a:t>Lambda </a:t>
            </a:r>
            <a:r>
              <a:rPr lang="zh-CN" altLang="en-US" dirty="0"/>
              <a:t>表达式用于定义并创建匿名的函数对象，以简化编程工作。语法形式如下：</a:t>
            </a:r>
            <a:endParaRPr lang="en-US" altLang="zh-CN" dirty="0"/>
          </a:p>
          <a:p>
            <a:pPr>
              <a:lnSpc>
                <a:spcPct val="150000"/>
              </a:lnSpc>
            </a:pPr>
            <a:r>
              <a:rPr lang="en-US" altLang="zh-CN" dirty="0"/>
              <a:t>[</a:t>
            </a:r>
            <a:r>
              <a:rPr lang="zh-CN" altLang="en-US" dirty="0"/>
              <a:t>模板形参</a:t>
            </a:r>
            <a:r>
              <a:rPr lang="en-US" altLang="zh-CN" dirty="0"/>
              <a:t>]</a:t>
            </a:r>
            <a:r>
              <a:rPr lang="zh-CN" altLang="en-US" dirty="0"/>
              <a:t> </a:t>
            </a:r>
            <a:r>
              <a:rPr lang="en-US" altLang="zh-CN" dirty="0"/>
              <a:t>(</a:t>
            </a:r>
            <a:r>
              <a:rPr lang="zh-CN" altLang="en-US" dirty="0"/>
              <a:t>形参</a:t>
            </a:r>
            <a:r>
              <a:rPr lang="en-US" altLang="zh-CN" dirty="0"/>
              <a:t>) mutable</a:t>
            </a:r>
            <a:r>
              <a:rPr lang="zh-CN" altLang="en-US" dirty="0"/>
              <a:t> 或 </a:t>
            </a:r>
            <a:r>
              <a:rPr lang="en-US" altLang="zh-CN" dirty="0"/>
              <a:t>exception</a:t>
            </a:r>
            <a:r>
              <a:rPr lang="zh-CN" altLang="en-US" dirty="0"/>
              <a:t> 声明 </a:t>
            </a:r>
            <a:r>
              <a:rPr lang="en-US" altLang="zh-CN" dirty="0"/>
              <a:t>-&gt; </a:t>
            </a:r>
            <a:r>
              <a:rPr lang="zh-CN" altLang="en-US" dirty="0"/>
              <a:t>返回值类型 </a:t>
            </a:r>
            <a:r>
              <a:rPr lang="en-US" altLang="zh-CN" dirty="0"/>
              <a:t>{ </a:t>
            </a:r>
            <a:r>
              <a:rPr lang="zh-CN" altLang="en-US" dirty="0"/>
              <a:t>函数体 </a:t>
            </a:r>
            <a:r>
              <a:rPr lang="en-US" altLang="zh-CN" dirty="0"/>
              <a:t>}</a:t>
            </a:r>
          </a:p>
        </p:txBody>
      </p:sp>
      <p:sp>
        <p:nvSpPr>
          <p:cNvPr id="7" name="矩形 6"/>
          <p:cNvSpPr/>
          <p:nvPr/>
        </p:nvSpPr>
        <p:spPr>
          <a:xfrm>
            <a:off x="270447" y="3027770"/>
            <a:ext cx="11861370" cy="3831818"/>
          </a:xfrm>
          <a:prstGeom prst="rect">
            <a:avLst/>
          </a:prstGeom>
        </p:spPr>
        <p:txBody>
          <a:bodyPr wrap="square">
            <a:spAutoFit/>
          </a:bodyPr>
          <a:lstStyle/>
          <a:p>
            <a:pPr>
              <a:lnSpc>
                <a:spcPct val="150000"/>
              </a:lnSpc>
            </a:pPr>
            <a:r>
              <a:rPr lang="en-US" b="1" dirty="0">
                <a:latin typeface="+mn-ea"/>
                <a:ea typeface="+mn-ea"/>
              </a:rPr>
              <a:t>T</a:t>
            </a:r>
            <a:r>
              <a:rPr lang="en-US" altLang="zh-CN" b="1" dirty="0">
                <a:latin typeface="+mn-ea"/>
                <a:ea typeface="+mn-ea"/>
              </a:rPr>
              <a:t>ips</a:t>
            </a:r>
            <a:r>
              <a:rPr lang="en-US" dirty="0">
                <a:latin typeface="+mn-ea"/>
                <a:ea typeface="+mn-ea"/>
              </a:rPr>
              <a:t>: </a:t>
            </a:r>
            <a:endParaRPr lang="en-US" altLang="zh-CN" dirty="0">
              <a:latin typeface="+mn-ea"/>
              <a:ea typeface="+mn-ea"/>
            </a:endParaRPr>
          </a:p>
          <a:p>
            <a:pPr marL="285750" indent="-285750">
              <a:lnSpc>
                <a:spcPct val="150000"/>
              </a:lnSpc>
              <a:buFont typeface="Wingdings" panose="05000000000000000000" pitchFamily="2" charset="2"/>
              <a:buChar char="ü"/>
            </a:pPr>
            <a:r>
              <a:rPr lang="en-US" altLang="zh-CN" dirty="0">
                <a:latin typeface="+mn-ea"/>
                <a:ea typeface="+mn-ea"/>
              </a:rPr>
              <a:t>[]</a:t>
            </a:r>
            <a:r>
              <a:rPr lang="zh-CN" altLang="en-US" dirty="0">
                <a:latin typeface="+mn-ea"/>
                <a:ea typeface="+mn-ea"/>
              </a:rPr>
              <a:t>内的参数指的是</a:t>
            </a:r>
            <a:r>
              <a:rPr lang="en-US" altLang="zh-CN" dirty="0">
                <a:latin typeface="+mn-ea"/>
                <a:ea typeface="+mn-ea"/>
              </a:rPr>
              <a:t>Lambda</a:t>
            </a:r>
            <a:r>
              <a:rPr lang="zh-CN" altLang="en-US" dirty="0">
                <a:latin typeface="+mn-ea"/>
                <a:ea typeface="+mn-ea"/>
              </a:rPr>
              <a:t>表达式可以取得的变量。</a:t>
            </a:r>
            <a:endParaRPr lang="en-US" altLang="zh-CN" dirty="0">
              <a:latin typeface="+mn-ea"/>
              <a:ea typeface="+mn-ea"/>
            </a:endParaRPr>
          </a:p>
          <a:p>
            <a:pPr marL="830138" lvl="1" indent="-285750">
              <a:lnSpc>
                <a:spcPct val="150000"/>
              </a:lnSpc>
              <a:buFont typeface="Arial" panose="020B0604020202020204" pitchFamily="34" charset="0"/>
              <a:buChar char="•"/>
            </a:pPr>
            <a:r>
              <a:rPr lang="en-US" dirty="0">
                <a:latin typeface="+mn-ea"/>
                <a:ea typeface="+mn-ea"/>
              </a:rPr>
              <a:t>[x, &amp;y]     // x </a:t>
            </a:r>
            <a:r>
              <a:rPr lang="en-US" dirty="0" err="1">
                <a:latin typeface="+mn-ea"/>
                <a:ea typeface="+mn-ea"/>
              </a:rPr>
              <a:t>以传值方式传入，y以引用方式传入</a:t>
            </a:r>
            <a:r>
              <a:rPr lang="en-US" dirty="0">
                <a:latin typeface="+mn-ea"/>
                <a:ea typeface="+mn-ea"/>
              </a:rPr>
              <a:t>。</a:t>
            </a:r>
          </a:p>
          <a:p>
            <a:pPr marL="830138" lvl="1" indent="-285750">
              <a:lnSpc>
                <a:spcPct val="150000"/>
              </a:lnSpc>
              <a:buFont typeface="Arial" panose="020B0604020202020204" pitchFamily="34" charset="0"/>
              <a:buChar char="•"/>
            </a:pPr>
            <a:r>
              <a:rPr lang="en-US" dirty="0">
                <a:latin typeface="+mn-ea"/>
                <a:ea typeface="+mn-ea"/>
              </a:rPr>
              <a:t>[&amp;]          // </a:t>
            </a:r>
            <a:r>
              <a:rPr lang="en-US" dirty="0" err="1">
                <a:latin typeface="+mn-ea"/>
                <a:ea typeface="+mn-ea"/>
              </a:rPr>
              <a:t>任何被使用到的外部变量皆引用方式传入</a:t>
            </a:r>
            <a:r>
              <a:rPr lang="en-US" dirty="0">
                <a:latin typeface="+mn-ea"/>
                <a:ea typeface="+mn-ea"/>
              </a:rPr>
              <a:t>。</a:t>
            </a:r>
          </a:p>
          <a:p>
            <a:pPr marL="830138" lvl="1" indent="-285750">
              <a:lnSpc>
                <a:spcPct val="150000"/>
              </a:lnSpc>
              <a:buFont typeface="Arial" panose="020B0604020202020204" pitchFamily="34" charset="0"/>
              <a:buChar char="•"/>
            </a:pPr>
            <a:r>
              <a:rPr lang="en-US" dirty="0">
                <a:latin typeface="+mn-ea"/>
                <a:ea typeface="+mn-ea"/>
              </a:rPr>
              <a:t>[=]          // </a:t>
            </a:r>
            <a:r>
              <a:rPr lang="en-US" dirty="0" err="1">
                <a:latin typeface="+mn-ea"/>
                <a:ea typeface="+mn-ea"/>
              </a:rPr>
              <a:t>任何被使用到的外部变量都是以传值方式传入</a:t>
            </a:r>
            <a:r>
              <a:rPr lang="en-US" dirty="0">
                <a:latin typeface="+mn-ea"/>
                <a:ea typeface="+mn-ea"/>
              </a:rPr>
              <a:t>。</a:t>
            </a:r>
          </a:p>
          <a:p>
            <a:pPr marL="830138" lvl="1" indent="-285750">
              <a:lnSpc>
                <a:spcPct val="150000"/>
              </a:lnSpc>
              <a:buFont typeface="Arial" panose="020B0604020202020204" pitchFamily="34" charset="0"/>
              <a:buChar char="•"/>
            </a:pPr>
            <a:r>
              <a:rPr lang="en-US" dirty="0">
                <a:latin typeface="+mn-ea"/>
                <a:ea typeface="+mn-ea"/>
              </a:rPr>
              <a:t>[&amp;, x]      // x </a:t>
            </a:r>
            <a:r>
              <a:rPr lang="en-US" dirty="0" err="1">
                <a:latin typeface="+mn-ea"/>
                <a:ea typeface="+mn-ea"/>
              </a:rPr>
              <a:t>显示地以传值方式加以引用。其余变量已引用方式传入</a:t>
            </a:r>
            <a:r>
              <a:rPr lang="en-US" dirty="0">
                <a:latin typeface="+mn-ea"/>
                <a:ea typeface="+mn-ea"/>
              </a:rPr>
              <a:t>。</a:t>
            </a:r>
          </a:p>
          <a:p>
            <a:pPr marL="830138" lvl="1" indent="-285750">
              <a:lnSpc>
                <a:spcPct val="150000"/>
              </a:lnSpc>
              <a:buFont typeface="Arial" panose="020B0604020202020204" pitchFamily="34" charset="0"/>
              <a:buChar char="•"/>
            </a:pPr>
            <a:r>
              <a:rPr lang="en-US" dirty="0">
                <a:latin typeface="+mn-ea"/>
                <a:ea typeface="+mn-ea"/>
              </a:rPr>
              <a:t>[=, &amp;z]   // z </a:t>
            </a:r>
            <a:r>
              <a:rPr lang="en-US" dirty="0" err="1">
                <a:latin typeface="+mn-ea"/>
                <a:ea typeface="+mn-ea"/>
              </a:rPr>
              <a:t>显示地以引用方式传入。其余变量以传值方式传入</a:t>
            </a:r>
            <a:r>
              <a:rPr lang="en-US" dirty="0">
                <a:latin typeface="+mn-ea"/>
                <a:ea typeface="+mn-ea"/>
              </a:rPr>
              <a:t>。</a:t>
            </a:r>
          </a:p>
          <a:p>
            <a:pPr marL="285750" indent="-285750">
              <a:lnSpc>
                <a:spcPct val="150000"/>
              </a:lnSpc>
              <a:buFont typeface="Wingdings" panose="05000000000000000000" pitchFamily="2" charset="2"/>
              <a:buChar char="ü"/>
            </a:pPr>
            <a:r>
              <a:rPr lang="en-US" altLang="zh-CN" dirty="0">
                <a:latin typeface="+mn-ea"/>
                <a:ea typeface="+mn-ea"/>
              </a:rPr>
              <a:t>()</a:t>
            </a:r>
            <a:r>
              <a:rPr lang="zh-CN" altLang="en-US" dirty="0">
                <a:latin typeface="+mn-ea"/>
                <a:ea typeface="+mn-ea"/>
              </a:rPr>
              <a:t>内的参数是每次调用函数时传入的参数。 </a:t>
            </a:r>
          </a:p>
          <a:p>
            <a:pPr marL="285750" indent="-285750">
              <a:lnSpc>
                <a:spcPct val="150000"/>
              </a:lnSpc>
              <a:buFont typeface="Wingdings" panose="05000000000000000000" pitchFamily="2" charset="2"/>
              <a:buChar char="ü"/>
            </a:pPr>
            <a:r>
              <a:rPr lang="en-US" altLang="zh-CN" dirty="0">
                <a:latin typeface="+mn-ea"/>
                <a:ea typeface="+mn-ea"/>
              </a:rPr>
              <a:t>-&gt;</a:t>
            </a:r>
            <a:r>
              <a:rPr lang="zh-CN" altLang="en-US" dirty="0">
                <a:latin typeface="+mn-ea"/>
                <a:ea typeface="+mn-ea"/>
              </a:rPr>
              <a:t>后加上的是</a:t>
            </a:r>
            <a:r>
              <a:rPr lang="en-US" altLang="zh-CN" dirty="0">
                <a:latin typeface="+mn-ea"/>
                <a:ea typeface="+mn-ea"/>
              </a:rPr>
              <a:t>Lambda</a:t>
            </a:r>
            <a:r>
              <a:rPr lang="zh-CN" altLang="en-US" dirty="0">
                <a:latin typeface="+mn-ea"/>
                <a:ea typeface="+mn-ea"/>
              </a:rPr>
              <a:t>表达式返回值的类型</a:t>
            </a:r>
            <a:endParaRPr lang="en-US" dirty="0">
              <a:latin typeface="+mn-ea"/>
              <a:ea typeface="+mn-ea"/>
            </a:endParaRPr>
          </a:p>
        </p:txBody>
      </p:sp>
    </p:spTree>
    <p:extLst>
      <p:ext uri="{BB962C8B-B14F-4D97-AF65-F5344CB8AC3E}">
        <p14:creationId xmlns:p14="http://schemas.microsoft.com/office/powerpoint/2010/main" val="9684036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272"/>
</p:tagLst>
</file>

<file path=ppt/theme/theme1.xml><?xml version="1.0" encoding="utf-8"?>
<a:theme xmlns:a="http://schemas.openxmlformats.org/drawingml/2006/main" name="3_Building a better connected world">
  <a:themeElements>
    <a:clrScheme name="Huawei_New">
      <a:dk1>
        <a:srgbClr val="000000"/>
      </a:dk1>
      <a:lt1>
        <a:srgbClr val="FFFFFF"/>
      </a:lt1>
      <a:dk2>
        <a:srgbClr val="5E5E5E"/>
      </a:dk2>
      <a:lt2>
        <a:srgbClr val="DDDDDD"/>
      </a:lt2>
      <a:accent1>
        <a:srgbClr val="C00000"/>
      </a:accent1>
      <a:accent2>
        <a:srgbClr val="FF9900"/>
      </a:accent2>
      <a:accent3>
        <a:srgbClr val="00B0F0"/>
      </a:accent3>
      <a:accent4>
        <a:srgbClr val="7CBF33"/>
      </a:accent4>
      <a:accent5>
        <a:srgbClr val="6699FF"/>
      </a:accent5>
      <a:accent6>
        <a:srgbClr val="0070C0"/>
      </a:accent6>
      <a:hlink>
        <a:srgbClr val="FF9900"/>
      </a:hlink>
      <a:folHlink>
        <a:srgbClr val="B2B2B2"/>
      </a:folHlink>
    </a:clrScheme>
    <a:fontScheme name="Huawei-中">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Blank_全量版.potx" id="{7677EBA2-0857-4D26-AF51-1F2867987CB3}" vid="{989E5C9A-F0E1-47F0-906A-8613D99E0D56}"/>
    </a:ext>
  </a:extLst>
</a:theme>
</file>

<file path=ppt/theme/theme2.xml><?xml version="1.0" encoding="utf-8"?>
<a:theme xmlns:a="http://schemas.openxmlformats.org/drawingml/2006/main" name="Contents">
  <a:themeElements>
    <a:clrScheme name="Huawei_New">
      <a:dk1>
        <a:srgbClr val="000000"/>
      </a:dk1>
      <a:lt1>
        <a:srgbClr val="FFFFFF"/>
      </a:lt1>
      <a:dk2>
        <a:srgbClr val="5E5E5E"/>
      </a:dk2>
      <a:lt2>
        <a:srgbClr val="DDDDDD"/>
      </a:lt2>
      <a:accent1>
        <a:srgbClr val="C00000"/>
      </a:accent1>
      <a:accent2>
        <a:srgbClr val="FF9900"/>
      </a:accent2>
      <a:accent3>
        <a:srgbClr val="00B0F0"/>
      </a:accent3>
      <a:accent4>
        <a:srgbClr val="7CBF33"/>
      </a:accent4>
      <a:accent5>
        <a:srgbClr val="6699FF"/>
      </a:accent5>
      <a:accent6>
        <a:srgbClr val="0070C0"/>
      </a:accent6>
      <a:hlink>
        <a:srgbClr val="FF9900"/>
      </a:hlink>
      <a:folHlink>
        <a:srgbClr val="B2B2B2"/>
      </a:folHlink>
    </a:clrScheme>
    <a:fontScheme name="Huawei_EN">
      <a:majorFont>
        <a:latin typeface="FrutigerNext LT Bold"/>
        <a:ea typeface="微软雅黑"/>
        <a:cs typeface=""/>
      </a:majorFont>
      <a:minorFont>
        <a:latin typeface="FrutigerNext LT Regular"/>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Blank_全量版.potx" id="{7677EBA2-0857-4D26-AF51-1F2867987CB3}" vid="{BD2F447E-BF55-4D3F-ADC9-98065946D707}"/>
    </a:ext>
  </a:extLst>
</a:theme>
</file>

<file path=ppt/theme/theme3.xml><?xml version="1.0" encoding="utf-8"?>
<a:theme xmlns:a="http://schemas.openxmlformats.org/drawingml/2006/main" name="Body">
  <a:themeElements>
    <a:clrScheme name="Huawei_New">
      <a:dk1>
        <a:srgbClr val="000000"/>
      </a:dk1>
      <a:lt1>
        <a:srgbClr val="FFFFFF"/>
      </a:lt1>
      <a:dk2>
        <a:srgbClr val="5E5E5E"/>
      </a:dk2>
      <a:lt2>
        <a:srgbClr val="DDDDDD"/>
      </a:lt2>
      <a:accent1>
        <a:srgbClr val="C00000"/>
      </a:accent1>
      <a:accent2>
        <a:srgbClr val="FF9900"/>
      </a:accent2>
      <a:accent3>
        <a:srgbClr val="00B0F0"/>
      </a:accent3>
      <a:accent4>
        <a:srgbClr val="7CBF33"/>
      </a:accent4>
      <a:accent5>
        <a:srgbClr val="6699FF"/>
      </a:accent5>
      <a:accent6>
        <a:srgbClr val="0070C0"/>
      </a:accent6>
      <a:hlink>
        <a:srgbClr val="FF9900"/>
      </a:hlink>
      <a:folHlink>
        <a:srgbClr val="B2B2B2"/>
      </a:folHlink>
    </a:clrScheme>
    <a:fontScheme name="Huawei_EN">
      <a:majorFont>
        <a:latin typeface="FrutigerNext LT Bold"/>
        <a:ea typeface="微软雅黑"/>
        <a:cs typeface=""/>
      </a:majorFont>
      <a:minorFont>
        <a:latin typeface="FrutigerNext LT Regular"/>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Blank_全量版.potx" id="{7677EBA2-0857-4D26-AF51-1F2867987CB3}" vid="{263E36B2-30FB-4C11-8E03-F89D949F676D}"/>
    </a:ext>
  </a:extLst>
</a:theme>
</file>

<file path=ppt/theme/theme4.xml><?xml version="1.0" encoding="utf-8"?>
<a:theme xmlns:a="http://schemas.openxmlformats.org/drawingml/2006/main" name="Thank You">
  <a:themeElements>
    <a:clrScheme name="Huawei_New">
      <a:dk1>
        <a:srgbClr val="000000"/>
      </a:dk1>
      <a:lt1>
        <a:srgbClr val="FFFFFF"/>
      </a:lt1>
      <a:dk2>
        <a:srgbClr val="5E5E5E"/>
      </a:dk2>
      <a:lt2>
        <a:srgbClr val="DDDDDD"/>
      </a:lt2>
      <a:accent1>
        <a:srgbClr val="C00000"/>
      </a:accent1>
      <a:accent2>
        <a:srgbClr val="FF9900"/>
      </a:accent2>
      <a:accent3>
        <a:srgbClr val="00B0F0"/>
      </a:accent3>
      <a:accent4>
        <a:srgbClr val="7CBF33"/>
      </a:accent4>
      <a:accent5>
        <a:srgbClr val="6699FF"/>
      </a:accent5>
      <a:accent6>
        <a:srgbClr val="0070C0"/>
      </a:accent6>
      <a:hlink>
        <a:srgbClr val="FF9900"/>
      </a:hlink>
      <a:folHlink>
        <a:srgbClr val="B2B2B2"/>
      </a:folHlink>
    </a:clrScheme>
    <a:fontScheme name="华为VI字体">
      <a:majorFont>
        <a:latin typeface="FrutigerNext LT Medium"/>
        <a:ea typeface="华文细黑"/>
        <a:cs typeface=""/>
      </a:majorFont>
      <a:minorFont>
        <a:latin typeface="FrutigerNext LT Regular"/>
        <a:ea typeface="华文细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objectDefaults>
  <a:extraClrSchemeLst>
    <a:extraClrScheme>
      <a:clrScheme name="3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3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3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3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3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3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3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3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3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3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3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3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3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Blank_全量版.potx" id="{7677EBA2-0857-4D26-AF51-1F2867987CB3}" vid="{8C249EAC-393A-4F93-BF96-96B87BE3D75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Blank_全量版</Template>
  <TotalTime>11790</TotalTime>
  <Words>3093</Words>
  <Application>Microsoft Office PowerPoint</Application>
  <PresentationFormat>自定义</PresentationFormat>
  <Paragraphs>285</Paragraphs>
  <Slides>14</Slides>
  <Notes>11</Notes>
  <HiddenSlides>0</HiddenSlides>
  <MMClips>0</MMClips>
  <ScaleCrop>false</ScaleCrop>
  <HeadingPairs>
    <vt:vector size="6" baseType="variant">
      <vt:variant>
        <vt:lpstr>已用的字体</vt:lpstr>
      </vt:variant>
      <vt:variant>
        <vt:i4>14</vt:i4>
      </vt:variant>
      <vt:variant>
        <vt:lpstr>主题</vt:lpstr>
      </vt:variant>
      <vt:variant>
        <vt:i4>4</vt:i4>
      </vt:variant>
      <vt:variant>
        <vt:lpstr>幻灯片标题</vt:lpstr>
      </vt:variant>
      <vt:variant>
        <vt:i4>14</vt:i4>
      </vt:variant>
    </vt:vector>
  </HeadingPairs>
  <TitlesOfParts>
    <vt:vector size="32" baseType="lpstr">
      <vt:lpstr>FrutigerNext LT Light</vt:lpstr>
      <vt:lpstr>FrutigerNext LT Medium</vt:lpstr>
      <vt:lpstr>FrutigerNext LT Regular</vt:lpstr>
      <vt:lpstr>MS PGothic</vt:lpstr>
      <vt:lpstr>黑体</vt:lpstr>
      <vt:lpstr>华文细黑</vt:lpstr>
      <vt:lpstr>宋体</vt:lpstr>
      <vt:lpstr>宋体</vt:lpstr>
      <vt:lpstr>微软雅黑</vt:lpstr>
      <vt:lpstr>Arial</vt:lpstr>
      <vt:lpstr>Calibri</vt:lpstr>
      <vt:lpstr>Courier New</vt:lpstr>
      <vt:lpstr>Lucida Console</vt:lpstr>
      <vt:lpstr>Wingdings</vt:lpstr>
      <vt:lpstr>3_Building a better connected world</vt:lpstr>
      <vt:lpstr>Contents</vt:lpstr>
      <vt:lpstr>Body</vt:lpstr>
      <vt:lpstr>Thank You</vt:lpstr>
      <vt:lpstr>现代C++新特性   -- 智能指针&amp;函数式编程</vt:lpstr>
      <vt:lpstr>智能指针—— unique_ptr</vt:lpstr>
      <vt:lpstr>智能指针示例：unique_ptr</vt:lpstr>
      <vt:lpstr>unique_ptr注意事项</vt:lpstr>
      <vt:lpstr>智能指针——shared_ptr / weak_ptr</vt:lpstr>
      <vt:lpstr>智能指针示例：shared_ptr/weak_ptr</vt:lpstr>
      <vt:lpstr>shared_ptr使用注意事项</vt:lpstr>
      <vt:lpstr>weak_ptr注意事项</vt:lpstr>
      <vt:lpstr>Lambda –语法介绍 </vt:lpstr>
      <vt:lpstr>PowerPoint 演示文稿</vt:lpstr>
      <vt:lpstr>PowerPoint 演示文稿</vt:lpstr>
      <vt:lpstr>PowerPoint 演示文稿</vt:lpstr>
      <vt:lpstr>PowerPoint 演示文稿</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C++新特性</dc:title>
  <dc:creator>Lichunhua</dc:creator>
  <cp:lastModifiedBy>Lichunhua(ChunhuaLi,stfse)</cp:lastModifiedBy>
  <cp:revision>6</cp:revision>
  <dcterms:created xsi:type="dcterms:W3CDTF">2019-09-09T11:04:32Z</dcterms:created>
  <dcterms:modified xsi:type="dcterms:W3CDTF">2024-01-08T09:05:34Z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(3)tRVcHT4t+/AU+t66DyC1uhCDA22Ikbvq5sfkZXrRy+5DeRm/A7D1xsqXqNm+1G6Aq4El7C6E o4YpEhlRHoiEeAQ0FZK6Fz0Z+rxdlAUy8et7QXdO2B9slPtGoNaCNk9HQcYkDt/moE1vMNoH VS5rmEwaOwOqKjIR71+u09iEh7tJfW1NAADCHfBFKEETMm5YV6E3XdBVx9xyKg2hZtRO0ImB IuxrOx3KsbkSiCZV0nak5</vt:lpwstr>
  </property>
  <property fmtid="{D5CDD505-2E9C-101B-9397-08002B2CF9AE}" pid="3" name="_ms_pID_7253431">
    <vt:lpwstr>SVY3PRcAPPEfeB3wqecJ6vma8ANEyXwyzwEqqK5GtUdcz5UsMce eX71j7WH2iGCBqRFwST/AM0cVIJn0XHgTtN9vfku3zHindAq1Tpkb++774573xz2BVVyAZF0 BB6kF8WeblnKboNDlLhyLxmkfzsLepDtGjto9M2oS+4PzC5d+wbTptiGPEeh5eJm1Ah668bg Ot2i8ZdqoNJ/TiHLuIPvkIARg5vFRRTZ25WCLFVztT</vt:lpwstr>
  </property>
  <property fmtid="{D5CDD505-2E9C-101B-9397-08002B2CF9AE}" pid="4" name="_ms_pID_7253432">
    <vt:lpwstr>KgKxY8J0tAQ79wO0lk00vL4x4+JJKW SpPedKxXO9GXUqW+IKn+rEkwjyN6/YGLqcbRt9UINJriXgdvAKk=</vt:lpwstr>
  </property>
  <property fmtid="{D5CDD505-2E9C-101B-9397-08002B2CF9AE}" pid="5" name="_new_ms_pID_72543">
    <vt:lpwstr>(3)5dwlkgKe99GfHNs+dN+50bQ2+mXIpfUI8f6SlQLcPO6sbOtQ35WSFP4grkquwWXvZLt5Wn8i
5PRlgDPwICtdJ4OuYV9EwK2gqhAr6fwPv2SR2rZxE6CWqn+m74DwZ6ahVx+scRkzNph/BCtw
Dceb9o1GmWaAUiXmNDzX+ZB8hhB59fUpEz+VW4vqPZrF31wccJU1gLYJ6ruxcH0HPMDmVZJa
NUrMa6x7JbTz1X91Ta</vt:lpwstr>
  </property>
  <property fmtid="{D5CDD505-2E9C-101B-9397-08002B2CF9AE}" pid="6" name="_new_ms_pID_725431">
    <vt:lpwstr>l8M0mAfL0/sOT6+FeBL6/PdBiKHOPP2KYy8PWg1As0q3xBhhZwUZgm
638H75es9Q9tYhw+GmqeIokg+JFBlUALvsmbcG7vsXb9zmqy1qP8MXSa7CyAeUfD44zoXjaa
iWGE9TY96QSBRhVpuonXTus6OVZs5dT2yQlrtLHrM+k5yxig508KFL010vQgqX9mBzP4/Opg
hQezgZaQnquv8ZhsoLfhyDFJTugv4CPb9Vln</vt:lpwstr>
  </property>
  <property fmtid="{D5CDD505-2E9C-101B-9397-08002B2CF9AE}" pid="7" name="_new_ms_pID_725432">
    <vt:lpwstr>WfQwjzxJafcJP+QJrP+T/v8U9rw8WhP8BYJF
tGD5recu5JNexJ8MM7uDZrhak3V3zptd7k3a3Ow5NTAaCI2BVkyBCD+L6Welk7tvZWh2v3gF
</vt:lpwstr>
  </property>
  <property fmtid="{D5CDD505-2E9C-101B-9397-08002B2CF9AE}" pid="8" name="_2015_ms_pID_725343">
    <vt:lpwstr>(3)LX+0Y5oC8iMYFiV0EVStgXLI28SoOVX4B6cf96v7ksuyZTmvCmJmKuZmQZkMMC23cTK8Lkqy
XZOeb7GelL+0MrBs/OHU/2JwF1bWPAvqCX14OC0bIvNJkEHPKHSRwe/ci2Xe1oIz0JdMBo2o
M7+SWi88uVcLcKwmzCNqhKRlwjsCzYaQkx4JEbzjOiWTRzNd9hKAyRa7rqMw4ZDuxR2N8Y5A
nzEKEjHTwN5tJsGo+a</vt:lpwstr>
  </property>
  <property fmtid="{D5CDD505-2E9C-101B-9397-08002B2CF9AE}" pid="9" name="_2015_ms_pID_7253431">
    <vt:lpwstr>UJpzU+7LN8pNrH+zC0K/YObWWgNdrbapGvFQc8oX60GzkQnI9FDBGC
LIrD4+JcqyJT4iNsNX5yq7Zboz0eZVyBLTXVI0k+7UDiWjxnZQM1HW0F2qK4j10kw+mmFrlt
69gAec7vf8iRgDglWh7o69yLOw7+6vu5IESdR1cR7/5BPhG0md1J1kwIg7nWZzV7kYpgoZR7
sxU1weDVeeC687gz5K7Heiep02HHRsj8JcmA</vt:lpwstr>
  </property>
  <property fmtid="{D5CDD505-2E9C-101B-9397-08002B2CF9AE}" pid="10" name="_2015_ms_pID_7253432">
    <vt:lpwstr>+w==</vt:lpwstr>
  </property>
  <property fmtid="{D5CDD505-2E9C-101B-9397-08002B2CF9AE}" pid="11" name="_readonly">
    <vt:lpwstr/>
  </property>
  <property fmtid="{D5CDD505-2E9C-101B-9397-08002B2CF9AE}" pid="12" name="_change">
    <vt:lpwstr/>
  </property>
  <property fmtid="{D5CDD505-2E9C-101B-9397-08002B2CF9AE}" pid="13" name="_full-control">
    <vt:lpwstr/>
  </property>
  <property fmtid="{D5CDD505-2E9C-101B-9397-08002B2CF9AE}" pid="14" name="sflag">
    <vt:lpwstr>1576024371</vt:lpwstr>
  </property>
</Properties>
</file>